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8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2441B-7F9B-4E37-B26F-1FF5D80431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8AD9-2E96-4A77-8A82-2461F38481A4}">
      <dgm:prSet phldrT="[Text]" custT="1"/>
      <dgm:spPr>
        <a:noFill/>
        <a:effectLst>
          <a:glow rad="38100">
            <a:srgbClr val="FF0000">
              <a:alpha val="40000"/>
            </a:srgb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Bureau Chief                                              </a:t>
          </a:r>
          <a:r>
            <a:rPr lang="en-US" sz="800" b="0" dirty="0">
              <a:solidFill>
                <a:schemeClr val="tx1"/>
              </a:solidFill>
            </a:rPr>
            <a:t>Liz </a:t>
          </a:r>
          <a:r>
            <a:rPr lang="en-US" sz="800" b="0" dirty="0" err="1">
              <a:solidFill>
                <a:schemeClr val="tx1"/>
              </a:solidFill>
            </a:rPr>
            <a:t>Bisbey</a:t>
          </a:r>
          <a:r>
            <a:rPr lang="en-US" sz="800" b="0" dirty="0">
              <a:solidFill>
                <a:schemeClr val="tx1"/>
              </a:solidFill>
            </a:rPr>
            <a:t>-Kuehn                          General </a:t>
          </a:r>
          <a:r>
            <a:rPr lang="en-US" sz="800" b="0" dirty="0" err="1">
              <a:solidFill>
                <a:schemeClr val="tx1"/>
              </a:solidFill>
            </a:rPr>
            <a:t>Mgr</a:t>
          </a:r>
          <a:r>
            <a:rPr lang="en-US" sz="800" b="0">
              <a:solidFill>
                <a:schemeClr val="tx1"/>
              </a:solidFill>
            </a:rPr>
            <a:t> I                          12056</a:t>
          </a:r>
          <a:endParaRPr lang="en-US" sz="800" b="0" dirty="0">
            <a:solidFill>
              <a:schemeClr val="tx1"/>
            </a:solidFill>
          </a:endParaRPr>
        </a:p>
      </dgm:t>
    </dgm:pt>
    <dgm:pt modelId="{D056ECA8-09DA-4E5D-ACF8-33A84EA5F3BA}" type="parTrans" cxnId="{6F98DFF7-8744-403B-9F37-562139C3C1E8}">
      <dgm:prSet/>
      <dgm:spPr/>
      <dgm:t>
        <a:bodyPr/>
        <a:lstStyle/>
        <a:p>
          <a:endParaRPr lang="en-US"/>
        </a:p>
      </dgm:t>
    </dgm:pt>
    <dgm:pt modelId="{6C1EC090-1EE6-4860-9912-702404CDA6AC}" type="sibTrans" cxnId="{6F98DFF7-8744-403B-9F37-562139C3C1E8}">
      <dgm:prSet/>
      <dgm:spPr/>
      <dgm:t>
        <a:bodyPr/>
        <a:lstStyle/>
        <a:p>
          <a:endParaRPr lang="en-US"/>
        </a:p>
      </dgm:t>
    </dgm:pt>
    <dgm:pt modelId="{55A8C800-F1CC-430F-88DA-E99AFCE9153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Operations                                            </a:t>
          </a:r>
          <a:r>
            <a:rPr lang="en-US" sz="700" b="0" u="none">
              <a:solidFill>
                <a:schemeClr val="tx1"/>
              </a:solidFill>
            </a:rPr>
            <a:t>Donna </a:t>
          </a:r>
          <a:r>
            <a:rPr lang="en-US" sz="700">
              <a:solidFill>
                <a:schemeClr val="tx1"/>
              </a:solidFill>
            </a:rPr>
            <a:t>Intermont                         Operations Section Chief                     Admin Ops II 12064</a:t>
          </a:r>
          <a:endParaRPr lang="en-US" sz="700" dirty="0">
            <a:solidFill>
              <a:schemeClr val="tx1"/>
            </a:solidFill>
          </a:endParaRPr>
        </a:p>
      </dgm:t>
    </dgm:pt>
    <dgm:pt modelId="{C550EA97-E6A0-49D9-BFEB-2CD452C18C46}" type="parTrans" cxnId="{5FDFE7F6-05EE-4A93-B0CF-CA75BB51E91B}">
      <dgm:prSet/>
      <dgm:spPr/>
      <dgm:t>
        <a:bodyPr/>
        <a:lstStyle/>
        <a:p>
          <a:endParaRPr lang="en-US"/>
        </a:p>
      </dgm:t>
    </dgm:pt>
    <dgm:pt modelId="{6F29F09A-5E96-4552-8958-2C230DCE0E20}" type="sibTrans" cxnId="{5FDFE7F6-05EE-4A93-B0CF-CA75BB51E91B}">
      <dgm:prSet/>
      <dgm:spPr/>
      <dgm:t>
        <a:bodyPr/>
        <a:lstStyle/>
        <a:p>
          <a:endParaRPr lang="en-US"/>
        </a:p>
      </dgm:t>
    </dgm:pt>
    <dgm:pt modelId="{571F0D6E-EFCA-463F-8B54-BE3F5C2DAD5D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Permitting </a:t>
          </a:r>
          <a:r>
            <a:rPr lang="en-US" sz="700">
              <a:solidFill>
                <a:schemeClr val="tx1"/>
              </a:solidFill>
            </a:rPr>
            <a:t>                                                    Ted Schooley                                           Permitting Section Chief                      Admin Ops II 12078</a:t>
          </a:r>
          <a:endParaRPr lang="en-US" sz="700" dirty="0">
            <a:solidFill>
              <a:schemeClr val="tx1"/>
            </a:solidFill>
          </a:endParaRPr>
        </a:p>
      </dgm:t>
    </dgm:pt>
    <dgm:pt modelId="{8308EC92-011E-4681-A229-DC40B10D0500}" type="parTrans" cxnId="{856C21F6-02CD-4224-B95C-33283356A9AF}">
      <dgm:prSet/>
      <dgm:spPr/>
      <dgm:t>
        <a:bodyPr/>
        <a:lstStyle/>
        <a:p>
          <a:endParaRPr lang="en-US"/>
        </a:p>
      </dgm:t>
    </dgm:pt>
    <dgm:pt modelId="{57547035-4E15-4713-98BC-EE6B33DF23B7}" type="sibTrans" cxnId="{856C21F6-02CD-4224-B95C-33283356A9AF}">
      <dgm:prSet/>
      <dgm:spPr/>
      <dgm:t>
        <a:bodyPr/>
        <a:lstStyle/>
        <a:p>
          <a:endParaRPr lang="en-US"/>
        </a:p>
      </dgm:t>
    </dgm:pt>
    <dgm:pt modelId="{3E30AFC7-F74D-4990-B609-1B4BA5CECC51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Control Strategies    </a:t>
          </a:r>
          <a:r>
            <a:rPr lang="en-US" sz="600" b="0" u="none">
              <a:solidFill>
                <a:schemeClr val="tx1"/>
              </a:solidFill>
            </a:rPr>
            <a:t>Michael Baca </a:t>
          </a:r>
          <a:r>
            <a:rPr lang="en-US" sz="600">
              <a:solidFill>
                <a:schemeClr val="tx1"/>
              </a:solidFill>
            </a:rPr>
            <a:t>Staff Mgr 24973</a:t>
          </a:r>
          <a:endParaRPr lang="en-US" sz="600" dirty="0">
            <a:solidFill>
              <a:schemeClr val="tx1"/>
            </a:solidFill>
          </a:endParaRPr>
        </a:p>
      </dgm:t>
    </dgm:pt>
    <dgm:pt modelId="{EDDD8090-1097-42B0-8877-88FC11A441DD}" type="parTrans" cxnId="{DA75C2CF-E9EA-4326-9FF3-0BB937E96D45}">
      <dgm:prSet/>
      <dgm:spPr/>
      <dgm:t>
        <a:bodyPr/>
        <a:lstStyle/>
        <a:p>
          <a:endParaRPr lang="en-US"/>
        </a:p>
      </dgm:t>
    </dgm:pt>
    <dgm:pt modelId="{A002940D-3142-46CB-9E85-CE53297E6E09}" type="sibTrans" cxnId="{DA75C2CF-E9EA-4326-9FF3-0BB937E96D45}">
      <dgm:prSet/>
      <dgm:spPr/>
      <dgm:t>
        <a:bodyPr/>
        <a:lstStyle/>
        <a:p>
          <a:endParaRPr lang="en-US"/>
        </a:p>
      </dgm:t>
    </dgm:pt>
    <dgm:pt modelId="{80C4627C-900F-4E2A-903E-4A951F1C9A24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en-US" sz="600">
              <a:solidFill>
                <a:schemeClr val="tx1"/>
              </a:solidFill>
            </a:rPr>
            <a:t>Steve Dubyk Small Business   ESS-A 64606 (Albuquerque)	</a:t>
          </a:r>
          <a:endParaRPr lang="en-US" sz="600" dirty="0">
            <a:solidFill>
              <a:schemeClr val="tx1"/>
            </a:solidFill>
          </a:endParaRPr>
        </a:p>
      </dgm:t>
    </dgm:pt>
    <dgm:pt modelId="{F2D95F3B-4235-493C-BB7F-EEA6E80BF98C}" type="parTrans" cxnId="{61FE4169-F6A3-4BD2-9B38-8E4147B24A43}">
      <dgm:prSet/>
      <dgm:spPr/>
      <dgm:t>
        <a:bodyPr/>
        <a:lstStyle/>
        <a:p>
          <a:endParaRPr lang="en-US"/>
        </a:p>
      </dgm:t>
    </dgm:pt>
    <dgm:pt modelId="{10A89AE6-4427-4535-BE98-1E3A22793DBA}" type="sibTrans" cxnId="{61FE4169-F6A3-4BD2-9B38-8E4147B24A43}">
      <dgm:prSet/>
      <dgm:spPr/>
      <dgm:t>
        <a:bodyPr/>
        <a:lstStyle/>
        <a:p>
          <a:endParaRPr lang="en-US"/>
        </a:p>
      </dgm:t>
    </dgm:pt>
    <dgm:pt modelId="{7C9C3B11-2CD7-4025-A47A-ED1351EE8C71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Planning   </a:t>
          </a:r>
          <a:r>
            <a:rPr lang="en-US" sz="700">
              <a:solidFill>
                <a:schemeClr val="tx1"/>
              </a:solidFill>
            </a:rPr>
            <a:t>                                              Kerwin Singleton                               Planning Section Chief                         Admin Ops II 12094                                                                                                      </a:t>
          </a:r>
          <a:endParaRPr lang="en-US" sz="700" dirty="0">
            <a:solidFill>
              <a:schemeClr val="tx1"/>
            </a:solidFill>
          </a:endParaRPr>
        </a:p>
      </dgm:t>
    </dgm:pt>
    <dgm:pt modelId="{331875DC-4BAA-44F5-8F5C-0B6CDE5534E7}" type="parTrans" cxnId="{79604214-BC5D-4E9B-AACB-368A10FF7A0A}">
      <dgm:prSet/>
      <dgm:spPr/>
      <dgm:t>
        <a:bodyPr/>
        <a:lstStyle/>
        <a:p>
          <a:endParaRPr lang="en-US"/>
        </a:p>
      </dgm:t>
    </dgm:pt>
    <dgm:pt modelId="{B49FEE48-0DA3-4766-BDEA-220581EBB94E}" type="sibTrans" cxnId="{79604214-BC5D-4E9B-AACB-368A10FF7A0A}">
      <dgm:prSet/>
      <dgm:spPr/>
      <dgm:t>
        <a:bodyPr/>
        <a:lstStyle/>
        <a:p>
          <a:endParaRPr lang="en-US"/>
        </a:p>
      </dgm:t>
    </dgm:pt>
    <dgm:pt modelId="{1A918AD2-9D08-425A-A9D2-848BFDF3A9A2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SBEAP</a:t>
          </a:r>
          <a:r>
            <a:rPr lang="en-US" sz="600">
              <a:solidFill>
                <a:schemeClr val="tx1"/>
              </a:solidFill>
            </a:rPr>
            <a:t>                 Rosanne Sanchez            Line Mgr II 10103617 (Albuquerque)</a:t>
          </a:r>
          <a:endParaRPr lang="en-US" sz="600" dirty="0">
            <a:solidFill>
              <a:schemeClr val="tx1"/>
            </a:solidFill>
          </a:endParaRPr>
        </a:p>
      </dgm:t>
    </dgm:pt>
    <dgm:pt modelId="{97EF25D4-8995-4BF5-B0F6-1F3F9B3803FB}" type="parTrans" cxnId="{78704C9C-CCAB-464F-A2A1-35BC470F0830}">
      <dgm:prSet/>
      <dgm:spPr/>
      <dgm:t>
        <a:bodyPr/>
        <a:lstStyle/>
        <a:p>
          <a:endParaRPr lang="en-US"/>
        </a:p>
      </dgm:t>
    </dgm:pt>
    <dgm:pt modelId="{D01F552C-1911-483A-B503-C20A32D1BD42}" type="sibTrans" cxnId="{78704C9C-CCAB-464F-A2A1-35BC470F0830}">
      <dgm:prSet/>
      <dgm:spPr/>
      <dgm:t>
        <a:bodyPr/>
        <a:lstStyle/>
        <a:p>
          <a:endParaRPr lang="en-US"/>
        </a:p>
      </dgm:t>
    </dgm:pt>
    <dgm:pt modelId="{6BC72076-8008-4A55-8120-0D6BC24E62CD}">
      <dgm:prSet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Modeling</a:t>
          </a:r>
          <a:r>
            <a:rPr lang="en-US" sz="600">
              <a:solidFill>
                <a:schemeClr val="tx1"/>
              </a:solidFill>
            </a:rPr>
            <a:t>          Sufi Mustafa  Staff Mgr              35357   </a:t>
          </a:r>
          <a:endParaRPr lang="en-US" sz="600" dirty="0">
            <a:solidFill>
              <a:schemeClr val="tx1"/>
            </a:solidFill>
          </a:endParaRPr>
        </a:p>
      </dgm:t>
    </dgm:pt>
    <dgm:pt modelId="{6334DE45-37AC-4BAA-AA8B-244109BE5451}" type="parTrans" cxnId="{E12928D3-87D7-4355-B586-607DFEE48601}">
      <dgm:prSet/>
      <dgm:spPr/>
      <dgm:t>
        <a:bodyPr/>
        <a:lstStyle/>
        <a:p>
          <a:endParaRPr lang="en-US"/>
        </a:p>
      </dgm:t>
    </dgm:pt>
    <dgm:pt modelId="{D48DDF89-A7D3-409A-AFED-A0D1F85D4809}" type="sibTrans" cxnId="{E12928D3-87D7-4355-B586-607DFEE48601}">
      <dgm:prSet/>
      <dgm:spPr/>
      <dgm:t>
        <a:bodyPr/>
        <a:lstStyle/>
        <a:p>
          <a:endParaRPr lang="en-US"/>
        </a:p>
      </dgm:t>
    </dgm:pt>
    <dgm:pt modelId="{B0BCA202-4503-45DA-853E-3873A5E95486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Angela Raso    Air Dispersion Modeler        ESS-A 25092</a:t>
          </a:r>
          <a:endParaRPr lang="en-US" sz="600" dirty="0">
            <a:solidFill>
              <a:schemeClr val="tx1"/>
            </a:solidFill>
          </a:endParaRPr>
        </a:p>
      </dgm:t>
    </dgm:pt>
    <dgm:pt modelId="{E69C3EE9-57B7-4AF6-9488-E1ACBBA5C123}" type="parTrans" cxnId="{1B1B2368-D132-4E4A-A91B-25C74F6AE280}">
      <dgm:prSet/>
      <dgm:spPr/>
      <dgm:t>
        <a:bodyPr/>
        <a:lstStyle/>
        <a:p>
          <a:endParaRPr lang="en-US"/>
        </a:p>
      </dgm:t>
    </dgm:pt>
    <dgm:pt modelId="{CB0A4B70-06D6-4DCA-93FB-8D0438771C56}" type="sibTrans" cxnId="{1B1B2368-D132-4E4A-A91B-25C74F6AE280}">
      <dgm:prSet/>
      <dgm:spPr/>
      <dgm:t>
        <a:bodyPr/>
        <a:lstStyle/>
        <a:p>
          <a:endParaRPr lang="en-US"/>
        </a:p>
      </dgm:t>
    </dgm:pt>
    <dgm:pt modelId="{7E01571B-4F7C-46A4-815D-D8068B20A4BD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Eric Peters       Air Dispersion Modeler        ESS-A 24038</a:t>
          </a:r>
          <a:endParaRPr lang="en-US" sz="600" dirty="0">
            <a:solidFill>
              <a:schemeClr val="tx1"/>
            </a:solidFill>
          </a:endParaRPr>
        </a:p>
      </dgm:t>
    </dgm:pt>
    <dgm:pt modelId="{BE23C0A8-4E5F-4AE0-8AC3-2DC380C6B8CE}" type="parTrans" cxnId="{C39BA293-C245-4608-9C4B-3C57DD7C3391}">
      <dgm:prSet/>
      <dgm:spPr/>
      <dgm:t>
        <a:bodyPr/>
        <a:lstStyle/>
        <a:p>
          <a:endParaRPr lang="en-US"/>
        </a:p>
      </dgm:t>
    </dgm:pt>
    <dgm:pt modelId="{EBC24CA9-DDD5-4E7E-9D1B-9D7ABAF69E1D}" type="sibTrans" cxnId="{C39BA293-C245-4608-9C4B-3C57DD7C3391}">
      <dgm:prSet/>
      <dgm:spPr/>
      <dgm:t>
        <a:bodyPr/>
        <a:lstStyle/>
        <a:p>
          <a:endParaRPr lang="en-US"/>
        </a:p>
      </dgm:t>
    </dgm:pt>
    <dgm:pt modelId="{62F7B799-82D0-45B6-82AC-E41CEA0D390F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Roslyn Higgin   EI Specialist     ESS-A 10101717</a:t>
          </a:r>
          <a:endParaRPr lang="en-US" sz="600" dirty="0">
            <a:solidFill>
              <a:schemeClr val="tx1"/>
            </a:solidFill>
          </a:endParaRPr>
        </a:p>
      </dgm:t>
    </dgm:pt>
    <dgm:pt modelId="{A6A7C9F8-AFF9-4681-B34A-9DE4F688033E}" type="parTrans" cxnId="{A2F1FEC2-3C96-4154-A3CB-9916CC7502D4}">
      <dgm:prSet/>
      <dgm:spPr/>
      <dgm:t>
        <a:bodyPr/>
        <a:lstStyle/>
        <a:p>
          <a:endParaRPr lang="en-US"/>
        </a:p>
      </dgm:t>
    </dgm:pt>
    <dgm:pt modelId="{E3144793-A845-468A-B3EA-405D0C871C72}" type="sibTrans" cxnId="{A2F1FEC2-3C96-4154-A3CB-9916CC7502D4}">
      <dgm:prSet/>
      <dgm:spPr/>
      <dgm:t>
        <a:bodyPr/>
        <a:lstStyle/>
        <a:p>
          <a:endParaRPr lang="en-US"/>
        </a:p>
      </dgm:t>
    </dgm:pt>
    <dgm:pt modelId="{F8CA0744-20A8-4FF3-92CB-16DF9A36DA28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Rhett Zyla       Air Dispersion Modeler        ESS-O 32195</a:t>
          </a:r>
          <a:endParaRPr lang="en-US" sz="600" dirty="0">
            <a:solidFill>
              <a:schemeClr val="tx1"/>
            </a:solidFill>
          </a:endParaRPr>
        </a:p>
      </dgm:t>
    </dgm:pt>
    <dgm:pt modelId="{4F36A125-F93A-4C03-87CC-BA3E4A6F27E0}" type="parTrans" cxnId="{12039837-1FA4-4877-A8BA-00D4191724A5}">
      <dgm:prSet/>
      <dgm:spPr/>
      <dgm:t>
        <a:bodyPr/>
        <a:lstStyle/>
        <a:p>
          <a:endParaRPr lang="en-US"/>
        </a:p>
      </dgm:t>
    </dgm:pt>
    <dgm:pt modelId="{6E7D0D72-2A72-4DB4-96CC-04DCA13A9A44}" type="sibTrans" cxnId="{12039837-1FA4-4877-A8BA-00D4191724A5}">
      <dgm:prSet/>
      <dgm:spPr/>
      <dgm:t>
        <a:bodyPr/>
        <a:lstStyle/>
        <a:p>
          <a:endParaRPr lang="en-US"/>
        </a:p>
      </dgm:t>
    </dgm:pt>
    <dgm:pt modelId="{826FD984-EC09-47CC-ABD5-85516CFA8DDD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Bob Spillers Planner         ESS-A 23644</a:t>
          </a:r>
          <a:endParaRPr lang="en-US" sz="600" dirty="0">
            <a:solidFill>
              <a:schemeClr val="tx1"/>
            </a:solidFill>
          </a:endParaRPr>
        </a:p>
      </dgm:t>
    </dgm:pt>
    <dgm:pt modelId="{1BEDDC6D-37FE-4D87-84EF-41897B6684CE}" type="parTrans" cxnId="{8F98ACE5-E2E4-4FF5-9932-74BB2CA5087B}">
      <dgm:prSet/>
      <dgm:spPr/>
      <dgm:t>
        <a:bodyPr/>
        <a:lstStyle/>
        <a:p>
          <a:endParaRPr lang="en-US"/>
        </a:p>
      </dgm:t>
    </dgm:pt>
    <dgm:pt modelId="{56B3885C-A28B-4CA1-9F71-8F6A648FE6FD}" type="sibTrans" cxnId="{8F98ACE5-E2E4-4FF5-9932-74BB2CA5087B}">
      <dgm:prSet/>
      <dgm:spPr/>
      <dgm:t>
        <a:bodyPr/>
        <a:lstStyle/>
        <a:p>
          <a:endParaRPr lang="en-US"/>
        </a:p>
      </dgm:t>
    </dgm:pt>
    <dgm:pt modelId="{000395E8-E1C6-40FB-AEF2-F912503F95B3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Neal Butt     Planner         ESS-O </a:t>
          </a:r>
        </a:p>
        <a:p>
          <a:r>
            <a:rPr lang="en-US" sz="600" dirty="0">
              <a:solidFill>
                <a:schemeClr val="tx1"/>
              </a:solidFill>
            </a:rPr>
            <a:t>32192</a:t>
          </a:r>
        </a:p>
      </dgm:t>
    </dgm:pt>
    <dgm:pt modelId="{5EB62276-B65B-4B0F-9C71-C2DFF77FDB4A}" type="parTrans" cxnId="{5E2CEB9B-7C86-46E3-BF9B-CE730B956DCC}">
      <dgm:prSet/>
      <dgm:spPr/>
      <dgm:t>
        <a:bodyPr/>
        <a:lstStyle/>
        <a:p>
          <a:endParaRPr lang="en-US"/>
        </a:p>
      </dgm:t>
    </dgm:pt>
    <dgm:pt modelId="{CC26675E-D42A-4B1B-A944-0A353F39C217}" type="sibTrans" cxnId="{5E2CEB9B-7C86-46E3-BF9B-CE730B956DCC}">
      <dgm:prSet/>
      <dgm:spPr/>
      <dgm:t>
        <a:bodyPr/>
        <a:lstStyle/>
        <a:p>
          <a:endParaRPr lang="en-US"/>
        </a:p>
      </dgm:t>
    </dgm:pt>
    <dgm:pt modelId="{D6CABAA0-2026-4BCE-A0EA-5BF3C9A476DE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Anne Keller        Planner</a:t>
          </a:r>
        </a:p>
        <a:p>
          <a:r>
            <a:rPr lang="en-US" sz="600" dirty="0">
              <a:solidFill>
                <a:schemeClr val="tx1"/>
              </a:solidFill>
            </a:rPr>
            <a:t>ESS-A</a:t>
          </a:r>
        </a:p>
        <a:p>
          <a:r>
            <a:rPr lang="en-US" sz="600" dirty="0">
              <a:solidFill>
                <a:schemeClr val="tx1"/>
              </a:solidFill>
            </a:rPr>
            <a:t>12257</a:t>
          </a:r>
        </a:p>
      </dgm:t>
    </dgm:pt>
    <dgm:pt modelId="{EBA95295-1A39-4619-81AA-667FEA8FE32F}" type="parTrans" cxnId="{FE29E157-7E8A-4AFF-BA5B-FD5005DA02F7}">
      <dgm:prSet/>
      <dgm:spPr/>
      <dgm:t>
        <a:bodyPr/>
        <a:lstStyle/>
        <a:p>
          <a:endParaRPr lang="en-US"/>
        </a:p>
      </dgm:t>
    </dgm:pt>
    <dgm:pt modelId="{FDEAED6C-787C-4EA2-8808-12EE10E052BA}" type="sibTrans" cxnId="{FE29E157-7E8A-4AFF-BA5B-FD5005DA02F7}">
      <dgm:prSet/>
      <dgm:spPr/>
      <dgm:t>
        <a:bodyPr/>
        <a:lstStyle/>
        <a:p>
          <a:endParaRPr lang="en-US"/>
        </a:p>
      </dgm:t>
    </dgm:pt>
    <dgm:pt modelId="{A8041851-3618-4FB2-9F3F-C33BC8F3353C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Mark Jones    Planner         ESS-A 73676 (Farmington)</a:t>
          </a:r>
          <a:endParaRPr lang="en-US" sz="600" dirty="0">
            <a:solidFill>
              <a:schemeClr val="tx1"/>
            </a:solidFill>
          </a:endParaRPr>
        </a:p>
      </dgm:t>
    </dgm:pt>
    <dgm:pt modelId="{6174DBD6-A19C-4E09-BE77-470C274134F5}" type="parTrans" cxnId="{08AC4434-CC9B-4DAE-9CAD-DEBEF8618954}">
      <dgm:prSet/>
      <dgm:spPr/>
      <dgm:t>
        <a:bodyPr/>
        <a:lstStyle/>
        <a:p>
          <a:endParaRPr lang="en-US"/>
        </a:p>
      </dgm:t>
    </dgm:pt>
    <dgm:pt modelId="{0F92A19D-4807-4D19-A143-A8CCF85D226F}" type="sibTrans" cxnId="{08AC4434-CC9B-4DAE-9CAD-DEBEF8618954}">
      <dgm:prSet/>
      <dgm:spPr/>
      <dgm:t>
        <a:bodyPr/>
        <a:lstStyle/>
        <a:p>
          <a:endParaRPr lang="en-US"/>
        </a:p>
      </dgm:t>
    </dgm:pt>
    <dgm:pt modelId="{FE7AED77-0406-4465-AE94-FA7C72338A34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Armando Paz Planner         ESS-A 24975 (Las Cruces)</a:t>
          </a:r>
          <a:endParaRPr lang="en-US" sz="600" dirty="0">
            <a:solidFill>
              <a:schemeClr val="tx1"/>
            </a:solidFill>
          </a:endParaRPr>
        </a:p>
      </dgm:t>
    </dgm:pt>
    <dgm:pt modelId="{C3328240-6E4F-40E6-B89E-1EA2C450BC12}" type="parTrans" cxnId="{8F832EB3-B721-471E-86B6-8082A2BB5B13}">
      <dgm:prSet/>
      <dgm:spPr/>
      <dgm:t>
        <a:bodyPr/>
        <a:lstStyle/>
        <a:p>
          <a:endParaRPr lang="en-US"/>
        </a:p>
      </dgm:t>
    </dgm:pt>
    <dgm:pt modelId="{FF6AF593-319D-4F23-A3B9-D34660C4ED23}" type="sibTrans" cxnId="{8F832EB3-B721-471E-86B6-8082A2BB5B13}">
      <dgm:prSet/>
      <dgm:spPr/>
      <dgm:t>
        <a:bodyPr/>
        <a:lstStyle/>
        <a:p>
          <a:endParaRPr lang="en-US"/>
        </a:p>
      </dgm:t>
    </dgm:pt>
    <dgm:pt modelId="{5B437786-135B-4033-AD02-199CD9A6B169}">
      <dgm:prSet phldrT="[Text]" custT="1"/>
      <dgm:spPr>
        <a:solidFill>
          <a:schemeClr val="bg1"/>
        </a:solidFill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en-US" sz="600" dirty="0">
              <a:solidFill>
                <a:schemeClr val="tx1"/>
              </a:solidFill>
            </a:rPr>
            <a:t>Sean Leister</a:t>
          </a:r>
        </a:p>
        <a:p>
          <a:pPr algn="ctr"/>
          <a:r>
            <a:rPr lang="en-US" sz="600" dirty="0">
              <a:solidFill>
                <a:schemeClr val="tx1"/>
              </a:solidFill>
            </a:rPr>
            <a:t> Small Business ESS-O 12061 (Albuquerque)</a:t>
          </a:r>
        </a:p>
      </dgm:t>
    </dgm:pt>
    <dgm:pt modelId="{3629851F-6400-4695-AB96-DEAE6337756D}" type="parTrans" cxnId="{6C617FF5-A1A6-45C1-B86A-1777F2CFCA03}">
      <dgm:prSet/>
      <dgm:spPr/>
      <dgm:t>
        <a:bodyPr/>
        <a:lstStyle/>
        <a:p>
          <a:endParaRPr lang="en-US"/>
        </a:p>
      </dgm:t>
    </dgm:pt>
    <dgm:pt modelId="{C0B40040-B493-46B5-86FC-033922A71C49}" type="sibTrans" cxnId="{6C617FF5-A1A6-45C1-B86A-1777F2CFCA03}">
      <dgm:prSet/>
      <dgm:spPr/>
      <dgm:t>
        <a:bodyPr/>
        <a:lstStyle/>
        <a:p>
          <a:endParaRPr lang="en-US"/>
        </a:p>
      </dgm:t>
    </dgm:pt>
    <dgm:pt modelId="{97EB27F5-B68E-458B-878E-0AC611A9F00C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 dirty="0">
              <a:solidFill>
                <a:schemeClr val="tx1"/>
              </a:solidFill>
            </a:rPr>
            <a:t>Quality Assurance      </a:t>
          </a:r>
          <a:r>
            <a:rPr lang="en-US" sz="600" b="0" u="none" dirty="0">
              <a:solidFill>
                <a:schemeClr val="tx1"/>
              </a:solidFill>
            </a:rPr>
            <a:t>Andrew Ahr</a:t>
          </a:r>
        </a:p>
        <a:p>
          <a:r>
            <a:rPr lang="en-US" sz="600" dirty="0">
              <a:solidFill>
                <a:schemeClr val="tx1"/>
              </a:solidFill>
            </a:rPr>
            <a:t>Staff </a:t>
          </a:r>
          <a:r>
            <a:rPr lang="en-US" sz="600" dirty="0" err="1">
              <a:solidFill>
                <a:schemeClr val="tx1"/>
              </a:solidFill>
            </a:rPr>
            <a:t>Mgr</a:t>
          </a:r>
          <a:r>
            <a:rPr lang="en-US" sz="600" dirty="0">
              <a:solidFill>
                <a:schemeClr val="tx1"/>
              </a:solidFill>
            </a:rPr>
            <a:t> 12063</a:t>
          </a:r>
        </a:p>
      </dgm:t>
    </dgm:pt>
    <dgm:pt modelId="{C4B276D1-42D3-4E71-9AE5-D034A3E3542E}" type="parTrans" cxnId="{6BA09091-1257-40F9-B02B-79C815A06325}">
      <dgm:prSet/>
      <dgm:spPr/>
      <dgm:t>
        <a:bodyPr/>
        <a:lstStyle/>
        <a:p>
          <a:endParaRPr lang="en-US"/>
        </a:p>
      </dgm:t>
    </dgm:pt>
    <dgm:pt modelId="{03D3D3E5-87A3-4688-95B3-8C28DD9FD807}" type="sibTrans" cxnId="{6BA09091-1257-40F9-B02B-79C815A06325}">
      <dgm:prSet/>
      <dgm:spPr/>
      <dgm:t>
        <a:bodyPr/>
        <a:lstStyle/>
        <a:p>
          <a:endParaRPr lang="en-US"/>
        </a:p>
      </dgm:t>
    </dgm:pt>
    <dgm:pt modelId="{A3676E18-B0D6-4340-BC04-ADE694ED77E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>
              <a:solidFill>
                <a:schemeClr val="tx1"/>
              </a:solidFill>
            </a:rPr>
            <a:t>Laurie Leibowitz </a:t>
          </a:r>
          <a:r>
            <a:rPr lang="en-US" sz="600" b="0" u="none">
              <a:solidFill>
                <a:schemeClr val="tx1"/>
              </a:solidFill>
            </a:rPr>
            <a:t>Management Analyst  - A 12077 </a:t>
          </a:r>
          <a:endParaRPr lang="en-US" sz="600" b="0" dirty="0">
            <a:solidFill>
              <a:schemeClr val="tx1"/>
            </a:solidFill>
          </a:endParaRPr>
        </a:p>
      </dgm:t>
    </dgm:pt>
    <dgm:pt modelId="{0AA3FFF0-6952-475A-AEEA-03D51B6CA1BE}" type="parTrans" cxnId="{6E655815-FCCC-4368-BE79-E41427CCA497}">
      <dgm:prSet/>
      <dgm:spPr/>
      <dgm:t>
        <a:bodyPr/>
        <a:lstStyle/>
        <a:p>
          <a:endParaRPr lang="en-US"/>
        </a:p>
      </dgm:t>
    </dgm:pt>
    <dgm:pt modelId="{03799267-97BB-4230-98B6-9661B55A2595}" type="sibTrans" cxnId="{6E655815-FCCC-4368-BE79-E41427CCA497}">
      <dgm:prSet/>
      <dgm:spPr/>
      <dgm:t>
        <a:bodyPr/>
        <a:lstStyle/>
        <a:p>
          <a:endParaRPr lang="en-US"/>
        </a:p>
      </dgm:t>
    </dgm:pt>
    <dgm:pt modelId="{818C6086-7AF2-4DD9-BB55-484D03864F64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Monitoring</a:t>
          </a:r>
          <a:r>
            <a:rPr lang="en-US" sz="600">
              <a:solidFill>
                <a:schemeClr val="tx1"/>
              </a:solidFill>
            </a:rPr>
            <a:t>  Roman Szkoda Staff Mgr  12068</a:t>
          </a:r>
          <a:endParaRPr lang="en-US" sz="600" dirty="0">
            <a:solidFill>
              <a:schemeClr val="tx1"/>
            </a:solidFill>
          </a:endParaRPr>
        </a:p>
      </dgm:t>
    </dgm:pt>
    <dgm:pt modelId="{ED66344E-3ACE-469E-8F26-C9120271BC37}" type="parTrans" cxnId="{7D961391-0976-48D7-9484-4566355CC1CD}">
      <dgm:prSet/>
      <dgm:spPr/>
      <dgm:t>
        <a:bodyPr/>
        <a:lstStyle/>
        <a:p>
          <a:endParaRPr lang="en-US"/>
        </a:p>
      </dgm:t>
    </dgm:pt>
    <dgm:pt modelId="{C84022BF-3385-4328-83D8-6E92788FE95A}" type="sibTrans" cxnId="{7D961391-0976-48D7-9484-4566355CC1CD}">
      <dgm:prSet/>
      <dgm:spPr/>
      <dgm:t>
        <a:bodyPr/>
        <a:lstStyle/>
        <a:p>
          <a:endParaRPr lang="en-US"/>
        </a:p>
      </dgm:t>
    </dgm:pt>
    <dgm:pt modelId="{CC19B5BE-1B35-40CC-9CED-FD87B95A2FE9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Admin Services </a:t>
          </a:r>
          <a:r>
            <a:rPr lang="en-US" sz="600">
              <a:solidFill>
                <a:schemeClr val="tx1"/>
              </a:solidFill>
            </a:rPr>
            <a:t>Kristina Romero Exec Admin Supervisor   12059</a:t>
          </a:r>
          <a:endParaRPr lang="en-US" sz="600" dirty="0">
            <a:solidFill>
              <a:schemeClr val="tx1"/>
            </a:solidFill>
          </a:endParaRPr>
        </a:p>
      </dgm:t>
    </dgm:pt>
    <dgm:pt modelId="{D97FDDE4-2135-4A01-B434-B3F40C62CB38}" type="parTrans" cxnId="{AC5784DD-8894-4161-BB29-442525DD5955}">
      <dgm:prSet/>
      <dgm:spPr/>
      <dgm:t>
        <a:bodyPr/>
        <a:lstStyle/>
        <a:p>
          <a:endParaRPr lang="en-US"/>
        </a:p>
      </dgm:t>
    </dgm:pt>
    <dgm:pt modelId="{7115DD12-B267-45BD-9FA1-9A4002BD64F2}" type="sibTrans" cxnId="{AC5784DD-8894-4161-BB29-442525DD5955}">
      <dgm:prSet/>
      <dgm:spPr/>
      <dgm:t>
        <a:bodyPr/>
        <a:lstStyle/>
        <a:p>
          <a:endParaRPr lang="en-US"/>
        </a:p>
      </dgm:t>
    </dgm:pt>
    <dgm:pt modelId="{0180E09F-D116-45F8-8CBA-437F6CC3B6A9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Mary Hilbert  QA Specialist ESS-A 12062</a:t>
          </a:r>
          <a:endParaRPr lang="en-US" sz="600" dirty="0">
            <a:solidFill>
              <a:schemeClr val="tx1"/>
            </a:solidFill>
          </a:endParaRPr>
        </a:p>
      </dgm:t>
    </dgm:pt>
    <dgm:pt modelId="{2B45C084-A38F-4AC8-85F0-F6E38760151A}" type="parTrans" cxnId="{4B31CCC0-B73D-4A63-9610-0FE6BF17150C}">
      <dgm:prSet/>
      <dgm:spPr/>
      <dgm:t>
        <a:bodyPr/>
        <a:lstStyle/>
        <a:p>
          <a:endParaRPr lang="en-US"/>
        </a:p>
      </dgm:t>
    </dgm:pt>
    <dgm:pt modelId="{EE12270E-7665-4915-9F2C-D53E522F8D6E}" type="sibTrans" cxnId="{4B31CCC0-B73D-4A63-9610-0FE6BF17150C}">
      <dgm:prSet/>
      <dgm:spPr/>
      <dgm:t>
        <a:bodyPr/>
        <a:lstStyle/>
        <a:p>
          <a:endParaRPr lang="en-US"/>
        </a:p>
      </dgm:t>
    </dgm:pt>
    <dgm:pt modelId="{48BE7E76-B300-46FA-A924-FA6E88F88201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Ryan Maxfield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QA Auditor ESS-A 12067 (Las Cruces)</a:t>
          </a:r>
          <a:endParaRPr lang="en-US" sz="600" dirty="0">
            <a:solidFill>
              <a:schemeClr val="tx1"/>
            </a:solidFill>
          </a:endParaRPr>
        </a:p>
      </dgm:t>
    </dgm:pt>
    <dgm:pt modelId="{472860FC-901A-47E9-8927-776DC9618FA4}" type="parTrans" cxnId="{727CE1AF-AC4B-4020-91F0-B587FFDE1745}">
      <dgm:prSet/>
      <dgm:spPr/>
      <dgm:t>
        <a:bodyPr/>
        <a:lstStyle/>
        <a:p>
          <a:endParaRPr lang="en-US"/>
        </a:p>
      </dgm:t>
    </dgm:pt>
    <dgm:pt modelId="{C006E174-D2BC-48AD-B590-5CCF0D43EB47}" type="sibTrans" cxnId="{727CE1AF-AC4B-4020-91F0-B587FFDE1745}">
      <dgm:prSet/>
      <dgm:spPr/>
      <dgm:t>
        <a:bodyPr/>
        <a:lstStyle/>
        <a:p>
          <a:endParaRPr lang="en-US"/>
        </a:p>
      </dgm:t>
    </dgm:pt>
    <dgm:pt modelId="{7B981094-F879-40B2-95A8-287348E2808C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</a:t>
          </a:r>
        </a:p>
        <a:p>
          <a:r>
            <a:rPr lang="en-US" sz="600" dirty="0">
              <a:solidFill>
                <a:schemeClr val="tx1"/>
              </a:solidFill>
            </a:rPr>
            <a:t>     QA Auditor ESS-A 12066  </a:t>
          </a:r>
        </a:p>
      </dgm:t>
    </dgm:pt>
    <dgm:pt modelId="{3644739C-4DE3-4FCB-B21E-750B2CD1C83A}" type="parTrans" cxnId="{3525645D-967B-4DCB-99A5-FBE29BD2F0B8}">
      <dgm:prSet/>
      <dgm:spPr/>
      <dgm:t>
        <a:bodyPr/>
        <a:lstStyle/>
        <a:p>
          <a:endParaRPr lang="en-US"/>
        </a:p>
      </dgm:t>
    </dgm:pt>
    <dgm:pt modelId="{C20DFBA0-9AAF-4579-866D-500BA573A250}" type="sibTrans" cxnId="{3525645D-967B-4DCB-99A5-FBE29BD2F0B8}">
      <dgm:prSet/>
      <dgm:spPr/>
      <dgm:t>
        <a:bodyPr/>
        <a:lstStyle/>
        <a:p>
          <a:endParaRPr lang="en-US"/>
        </a:p>
      </dgm:t>
    </dgm:pt>
    <dgm:pt modelId="{A9F100F5-743B-4F4F-90FA-4239D5CD7D00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Brent  Ellington Monitoring   ESS-S  12069</a:t>
          </a:r>
          <a:endParaRPr lang="en-US" sz="600" dirty="0">
            <a:solidFill>
              <a:schemeClr val="tx1"/>
            </a:solidFill>
          </a:endParaRPr>
        </a:p>
      </dgm:t>
    </dgm:pt>
    <dgm:pt modelId="{CDC36369-9E8C-43BF-9058-95297E41E955}" type="parTrans" cxnId="{6E765651-878C-4559-9AA3-AFE65B7044FA}">
      <dgm:prSet/>
      <dgm:spPr/>
      <dgm:t>
        <a:bodyPr/>
        <a:lstStyle/>
        <a:p>
          <a:endParaRPr lang="en-US"/>
        </a:p>
      </dgm:t>
    </dgm:pt>
    <dgm:pt modelId="{31F29941-1F19-44FF-BD08-9EE866AF5456}" type="sibTrans" cxnId="{6E765651-878C-4559-9AA3-AFE65B7044FA}">
      <dgm:prSet/>
      <dgm:spPr/>
      <dgm:t>
        <a:bodyPr/>
        <a:lstStyle/>
        <a:p>
          <a:endParaRPr lang="en-US"/>
        </a:p>
      </dgm:t>
    </dgm:pt>
    <dgm:pt modelId="{499AF125-B3F4-4A8F-A848-54C3CABD5B6C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Michaela Lane-Sanchez Monitoring    ESS-S 12075 (Las Cruces)</a:t>
          </a:r>
          <a:endParaRPr lang="en-US" sz="600" dirty="0">
            <a:solidFill>
              <a:schemeClr val="tx1"/>
            </a:solidFill>
          </a:endParaRPr>
        </a:p>
      </dgm:t>
    </dgm:pt>
    <dgm:pt modelId="{07182098-EC19-40AC-B2BB-79EA2AA396C2}" type="parTrans" cxnId="{5A2850EB-82AE-423F-8ED6-13349D25ED3A}">
      <dgm:prSet/>
      <dgm:spPr/>
      <dgm:t>
        <a:bodyPr/>
        <a:lstStyle/>
        <a:p>
          <a:endParaRPr lang="en-US"/>
        </a:p>
      </dgm:t>
    </dgm:pt>
    <dgm:pt modelId="{486085BE-F51B-4534-A241-E459438CF700}" type="sibTrans" cxnId="{5A2850EB-82AE-423F-8ED6-13349D25ED3A}">
      <dgm:prSet/>
      <dgm:spPr/>
      <dgm:t>
        <a:bodyPr/>
        <a:lstStyle/>
        <a:p>
          <a:endParaRPr lang="en-US"/>
        </a:p>
      </dgm:t>
    </dgm:pt>
    <dgm:pt modelId="{34CAD939-3287-42D7-92D3-08652A8489D9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</a:t>
          </a:r>
        </a:p>
        <a:p>
          <a:r>
            <a:rPr lang="en-US" sz="600" dirty="0">
              <a:solidFill>
                <a:schemeClr val="tx1"/>
              </a:solidFill>
            </a:rPr>
            <a:t>Secretary –A 12041</a:t>
          </a:r>
        </a:p>
      </dgm:t>
    </dgm:pt>
    <dgm:pt modelId="{BA7D928F-A9CD-4347-877D-F176B6D2D221}" type="parTrans" cxnId="{BC98FD35-0F2F-43AC-A337-57603DA0602B}">
      <dgm:prSet/>
      <dgm:spPr/>
      <dgm:t>
        <a:bodyPr/>
        <a:lstStyle/>
        <a:p>
          <a:endParaRPr lang="en-US"/>
        </a:p>
      </dgm:t>
    </dgm:pt>
    <dgm:pt modelId="{A871A137-EC72-49CC-BA37-B2B37929DDAE}" type="sibTrans" cxnId="{BC98FD35-0F2F-43AC-A337-57603DA0602B}">
      <dgm:prSet/>
      <dgm:spPr/>
      <dgm:t>
        <a:bodyPr/>
        <a:lstStyle/>
        <a:p>
          <a:endParaRPr lang="en-US"/>
        </a:p>
      </dgm:t>
    </dgm:pt>
    <dgm:pt modelId="{358261D0-E2AD-4BC3-B554-0B9FA6268C92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Secretary-O 12229</a:t>
          </a:r>
        </a:p>
      </dgm:t>
    </dgm:pt>
    <dgm:pt modelId="{FDD53698-907D-4626-B339-1D420DD3C9F3}" type="parTrans" cxnId="{9747EA61-F90B-474D-A9DD-839F02F0DB4E}">
      <dgm:prSet/>
      <dgm:spPr/>
      <dgm:t>
        <a:bodyPr/>
        <a:lstStyle/>
        <a:p>
          <a:endParaRPr lang="en-US"/>
        </a:p>
      </dgm:t>
    </dgm:pt>
    <dgm:pt modelId="{25F881EE-A7CE-4758-9FDC-71D46C8AB597}" type="sibTrans" cxnId="{9747EA61-F90B-474D-A9DD-839F02F0DB4E}">
      <dgm:prSet/>
      <dgm:spPr/>
      <dgm:t>
        <a:bodyPr/>
        <a:lstStyle/>
        <a:p>
          <a:endParaRPr lang="en-US"/>
        </a:p>
      </dgm:t>
    </dgm:pt>
    <dgm:pt modelId="{00FA553C-BD31-4543-8F42-F314DA281EC4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Vacant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Permit Specialist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ESS-A 21921</a:t>
          </a:r>
        </a:p>
      </dgm:t>
    </dgm:pt>
    <dgm:pt modelId="{FCFB9C70-428C-4C55-A341-7F502DD7E46A}" type="parTrans" cxnId="{B2101322-DD33-4D45-B53B-C60134656FA9}">
      <dgm:prSet/>
      <dgm:spPr/>
      <dgm:t>
        <a:bodyPr/>
        <a:lstStyle/>
        <a:p>
          <a:endParaRPr lang="en-US"/>
        </a:p>
      </dgm:t>
    </dgm:pt>
    <dgm:pt modelId="{2B370BAB-5D4F-42D3-84E0-4A22D5C4406D}" type="sibTrans" cxnId="{B2101322-DD33-4D45-B53B-C60134656FA9}">
      <dgm:prSet/>
      <dgm:spPr/>
      <dgm:t>
        <a:bodyPr/>
        <a:lstStyle/>
        <a:p>
          <a:endParaRPr lang="en-US"/>
        </a:p>
      </dgm:t>
    </dgm:pt>
    <dgm:pt modelId="{22F51E21-4E7C-40C1-A3A6-74E5E9CBF7E2}">
      <dgm:prSet phldrT="[Text]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>
              <a:solidFill>
                <a:schemeClr val="tx1"/>
              </a:solidFill>
            </a:rPr>
            <a:t>Deepika Saikrishnan Permit Specialist ESS-A 80034</a:t>
          </a:r>
          <a:endParaRPr lang="en-US" dirty="0">
            <a:solidFill>
              <a:schemeClr val="tx1"/>
            </a:solidFill>
          </a:endParaRPr>
        </a:p>
      </dgm:t>
    </dgm:pt>
    <dgm:pt modelId="{568AA3B6-C3DE-41CC-8222-C40FE0054C7C}" type="parTrans" cxnId="{EB5AA0FA-2EBC-4DE6-8846-9B4301FA0409}">
      <dgm:prSet/>
      <dgm:spPr/>
      <dgm:t>
        <a:bodyPr/>
        <a:lstStyle/>
        <a:p>
          <a:endParaRPr lang="en-US"/>
        </a:p>
      </dgm:t>
    </dgm:pt>
    <dgm:pt modelId="{FD2EE94B-94E9-4374-846F-FE0980C9E7A6}" type="sibTrans" cxnId="{EB5AA0FA-2EBC-4DE6-8846-9B4301FA0409}">
      <dgm:prSet/>
      <dgm:spPr/>
      <dgm:t>
        <a:bodyPr/>
        <a:lstStyle/>
        <a:p>
          <a:endParaRPr lang="en-US"/>
        </a:p>
      </dgm:t>
    </dgm:pt>
    <dgm:pt modelId="{CB937045-5230-4FFF-A255-95E3236EDDD0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Leslee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Kimbrell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Permit Specialist     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ESS-O 32201</a:t>
          </a:r>
          <a:endParaRPr lang="en-US" sz="600" dirty="0">
            <a:solidFill>
              <a:schemeClr val="tx1"/>
            </a:solidFill>
          </a:endParaRPr>
        </a:p>
      </dgm:t>
    </dgm:pt>
    <dgm:pt modelId="{80E51690-DD89-4CBD-BF1E-E3B87DDE03FA}" type="parTrans" cxnId="{535F011A-8E7A-4E0F-8FB1-AF703F1E577E}">
      <dgm:prSet/>
      <dgm:spPr/>
      <dgm:t>
        <a:bodyPr/>
        <a:lstStyle/>
        <a:p>
          <a:endParaRPr lang="en-US"/>
        </a:p>
      </dgm:t>
    </dgm:pt>
    <dgm:pt modelId="{9ED5EA94-F992-4411-907A-42F3337CE84C}" type="sibTrans" cxnId="{535F011A-8E7A-4E0F-8FB1-AF703F1E577E}">
      <dgm:prSet/>
      <dgm:spPr/>
      <dgm:t>
        <a:bodyPr/>
        <a:lstStyle/>
        <a:p>
          <a:endParaRPr lang="en-US"/>
        </a:p>
      </dgm:t>
    </dgm:pt>
    <dgm:pt modelId="{7FDA3062-5F90-430A-964F-8E12888298DC}">
      <dgm:prSet phldrT="[Text]" custT="1"/>
      <dgm:spPr>
        <a:solidFill>
          <a:schemeClr val="bg1">
            <a:lumMod val="85000"/>
          </a:schemeClr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Vacant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 Permit  Specialist       ESS-O 34658</a:t>
          </a:r>
        </a:p>
      </dgm:t>
    </dgm:pt>
    <dgm:pt modelId="{DB3C2A5A-FCED-4DB7-A45A-7EAFFF56B164}" type="parTrans" cxnId="{B04385E8-189F-44A0-8BD1-5BF04FEB8374}">
      <dgm:prSet/>
      <dgm:spPr/>
      <dgm:t>
        <a:bodyPr/>
        <a:lstStyle/>
        <a:p>
          <a:endParaRPr lang="en-US"/>
        </a:p>
      </dgm:t>
    </dgm:pt>
    <dgm:pt modelId="{8A175B02-FE5C-492D-9EEE-2BBACC290515}" type="sibTrans" cxnId="{B04385E8-189F-44A0-8BD1-5BF04FEB8374}">
      <dgm:prSet/>
      <dgm:spPr/>
      <dgm:t>
        <a:bodyPr/>
        <a:lstStyle/>
        <a:p>
          <a:endParaRPr lang="en-US"/>
        </a:p>
      </dgm:t>
    </dgm:pt>
    <dgm:pt modelId="{FFBEF2CA-BD56-4ACD-A4A1-40E298CD9B12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Arianna </a:t>
          </a:r>
          <a:r>
            <a:rPr lang="en-US" sz="600" dirty="0">
              <a:solidFill>
                <a:schemeClr val="tx1"/>
              </a:solidFill>
            </a:rPr>
            <a:t>Espinoza</a:t>
          </a:r>
        </a:p>
        <a:p>
          <a:r>
            <a:rPr lang="en-US" sz="600" dirty="0">
              <a:solidFill>
                <a:schemeClr val="tx1"/>
              </a:solidFill>
            </a:rPr>
            <a:t> Permit Specialist  ESS-A 23376</a:t>
          </a:r>
        </a:p>
      </dgm:t>
    </dgm:pt>
    <dgm:pt modelId="{704B7640-F378-4AFF-9B8F-821B10485497}" type="parTrans" cxnId="{8314D2CA-4DEA-41F3-AAAA-8ABF4F84E0B9}">
      <dgm:prSet/>
      <dgm:spPr/>
      <dgm:t>
        <a:bodyPr/>
        <a:lstStyle/>
        <a:p>
          <a:endParaRPr lang="en-US"/>
        </a:p>
      </dgm:t>
    </dgm:pt>
    <dgm:pt modelId="{0C66CE04-66E2-49EA-8E1B-6CF6F7B36F94}" type="sibTrans" cxnId="{8314D2CA-4DEA-41F3-AAAA-8ABF4F84E0B9}">
      <dgm:prSet/>
      <dgm:spPr/>
      <dgm:t>
        <a:bodyPr/>
        <a:lstStyle/>
        <a:p>
          <a:endParaRPr lang="en-US"/>
        </a:p>
      </dgm:t>
    </dgm:pt>
    <dgm:pt modelId="{143EBDE3-D458-489E-9AF7-6A62726B2ACC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Technical Services         </a:t>
          </a:r>
          <a:r>
            <a:rPr lang="en-US" sz="600">
              <a:solidFill>
                <a:schemeClr val="tx1"/>
              </a:solidFill>
            </a:rPr>
            <a:t>Tasha Burns   Staff Mgr               34651</a:t>
          </a:r>
          <a:endParaRPr lang="en-US" sz="600" dirty="0">
            <a:solidFill>
              <a:schemeClr val="tx1"/>
            </a:solidFill>
          </a:endParaRPr>
        </a:p>
      </dgm:t>
    </dgm:pt>
    <dgm:pt modelId="{608E647E-2A38-455A-A532-0AA46AD8A585}" type="sibTrans" cxnId="{57C6D277-B670-468B-BE11-96714B170238}">
      <dgm:prSet/>
      <dgm:spPr/>
      <dgm:t>
        <a:bodyPr/>
        <a:lstStyle/>
        <a:p>
          <a:endParaRPr lang="en-US"/>
        </a:p>
      </dgm:t>
    </dgm:pt>
    <dgm:pt modelId="{33FA7CB9-1C05-4D3A-BCEC-9746C79BCBE7}" type="parTrans" cxnId="{57C6D277-B670-468B-BE11-96714B170238}">
      <dgm:prSet/>
      <dgm:spPr/>
      <dgm:t>
        <a:bodyPr/>
        <a:lstStyle/>
        <a:p>
          <a:endParaRPr lang="en-US"/>
        </a:p>
      </dgm:t>
    </dgm:pt>
    <dgm:pt modelId="{D504C5F0-3BDB-4A43-9144-9D8E7A59A330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Minor Source</a:t>
          </a:r>
        </a:p>
        <a:p>
          <a:r>
            <a:rPr lang="en-US" sz="600">
              <a:solidFill>
                <a:schemeClr val="tx1"/>
              </a:solidFill>
            </a:rPr>
            <a:t>Rhonda Romero      </a:t>
          </a:r>
          <a:r>
            <a:rPr lang="en-US" sz="600" b="0" u="none">
              <a:solidFill>
                <a:schemeClr val="tx1"/>
              </a:solidFill>
            </a:rPr>
            <a:t>Staff </a:t>
          </a:r>
          <a:r>
            <a:rPr lang="en-US" sz="600">
              <a:solidFill>
                <a:schemeClr val="tx1"/>
              </a:solidFill>
            </a:rPr>
            <a:t>Mgr            33868</a:t>
          </a:r>
          <a:endParaRPr lang="en-US" sz="600" dirty="0">
            <a:solidFill>
              <a:schemeClr val="tx1"/>
            </a:solidFill>
          </a:endParaRPr>
        </a:p>
      </dgm:t>
    </dgm:pt>
    <dgm:pt modelId="{C6FABDC3-4664-47A2-B253-2341AA7AE1A6}" type="parTrans" cxnId="{63B95561-19E3-4F10-A8DA-D9CB668E2B93}">
      <dgm:prSet/>
      <dgm:spPr/>
      <dgm:t>
        <a:bodyPr/>
        <a:lstStyle/>
        <a:p>
          <a:endParaRPr lang="en-US"/>
        </a:p>
      </dgm:t>
    </dgm:pt>
    <dgm:pt modelId="{32BBDE29-3174-43EB-BE38-5AADA3B09037}" type="sibTrans" cxnId="{63B95561-19E3-4F10-A8DA-D9CB668E2B93}">
      <dgm:prSet/>
      <dgm:spPr/>
      <dgm:t>
        <a:bodyPr/>
        <a:lstStyle/>
        <a:p>
          <a:endParaRPr lang="en-US"/>
        </a:p>
      </dgm:t>
    </dgm:pt>
    <dgm:pt modelId="{C27E90B7-AED2-44EC-BF38-3B44DFA1D390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Todd Sherrill         Permit Specialist 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24974</a:t>
          </a:r>
          <a:endParaRPr lang="en-US" sz="600" dirty="0">
            <a:solidFill>
              <a:schemeClr val="tx1"/>
            </a:solidFill>
          </a:endParaRPr>
        </a:p>
      </dgm:t>
    </dgm:pt>
    <dgm:pt modelId="{C8E8BA03-88D9-40E3-8E40-AD28733E3ED3}" type="parTrans" cxnId="{BDBF62FF-B6A3-41A2-8A02-65B4CA6AC659}">
      <dgm:prSet/>
      <dgm:spPr/>
      <dgm:t>
        <a:bodyPr/>
        <a:lstStyle/>
        <a:p>
          <a:endParaRPr lang="en-US"/>
        </a:p>
      </dgm:t>
    </dgm:pt>
    <dgm:pt modelId="{FB66BD29-69AF-4042-890C-89BE2EFAC396}" type="sibTrans" cxnId="{BDBF62FF-B6A3-41A2-8A02-65B4CA6AC659}">
      <dgm:prSet/>
      <dgm:spPr/>
      <dgm:t>
        <a:bodyPr/>
        <a:lstStyle/>
        <a:p>
          <a:endParaRPr lang="en-US"/>
        </a:p>
      </dgm:t>
    </dgm:pt>
    <dgm:pt modelId="{AE6138D6-E1EB-4142-A594-ACC5DFD4205B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Kathy Primm Permit Specialist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27708</a:t>
          </a:r>
          <a:endParaRPr lang="en-US" sz="600" dirty="0">
            <a:solidFill>
              <a:schemeClr val="tx1"/>
            </a:solidFill>
          </a:endParaRPr>
        </a:p>
      </dgm:t>
    </dgm:pt>
    <dgm:pt modelId="{EF1C2860-A5CD-4A48-87B4-7C1EDA349158}" type="parTrans" cxnId="{38F44DEC-9A64-4387-AF89-F86F20CA197E}">
      <dgm:prSet/>
      <dgm:spPr/>
      <dgm:t>
        <a:bodyPr/>
        <a:lstStyle/>
        <a:p>
          <a:endParaRPr lang="en-US"/>
        </a:p>
      </dgm:t>
    </dgm:pt>
    <dgm:pt modelId="{3938E55D-FD6E-4A84-8C1B-450937DE913D}" type="sibTrans" cxnId="{38F44DEC-9A64-4387-AF89-F86F20CA197E}">
      <dgm:prSet/>
      <dgm:spPr/>
      <dgm:t>
        <a:bodyPr/>
        <a:lstStyle/>
        <a:p>
          <a:endParaRPr lang="en-US"/>
        </a:p>
      </dgm:t>
    </dgm:pt>
    <dgm:pt modelId="{77CB1D64-F18E-4646-BFD7-B76B80A5FF83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Marvin Mascarenas Permit Specialist ESS-A 12065</a:t>
          </a:r>
          <a:endParaRPr lang="en-US" sz="600" dirty="0">
            <a:solidFill>
              <a:schemeClr val="tx1"/>
            </a:solidFill>
          </a:endParaRPr>
        </a:p>
      </dgm:t>
    </dgm:pt>
    <dgm:pt modelId="{CAF85A13-E0A2-4DC6-954A-8FE6D0AE558D}" type="parTrans" cxnId="{580212FA-B0AC-4894-9A4B-E5F2C226B0FD}">
      <dgm:prSet/>
      <dgm:spPr/>
      <dgm:t>
        <a:bodyPr/>
        <a:lstStyle/>
        <a:p>
          <a:endParaRPr lang="en-US"/>
        </a:p>
      </dgm:t>
    </dgm:pt>
    <dgm:pt modelId="{035A1CD9-641A-48DC-AF7D-7763573F7B18}" type="sibTrans" cxnId="{580212FA-B0AC-4894-9A4B-E5F2C226B0FD}">
      <dgm:prSet/>
      <dgm:spPr/>
      <dgm:t>
        <a:bodyPr/>
        <a:lstStyle/>
        <a:p>
          <a:endParaRPr lang="en-US"/>
        </a:p>
      </dgm:t>
    </dgm:pt>
    <dgm:pt modelId="{93AFFFBF-2159-42E5-9D01-BC1E9D5775A4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Joe Mashburn Permit Specialist  ESS-A 32200</a:t>
          </a:r>
          <a:endParaRPr lang="en-US" sz="600" dirty="0">
            <a:solidFill>
              <a:schemeClr val="tx1"/>
            </a:solidFill>
          </a:endParaRPr>
        </a:p>
      </dgm:t>
    </dgm:pt>
    <dgm:pt modelId="{2A6F30B9-3575-4EE7-BE92-21A3D47A0067}" type="parTrans" cxnId="{4B4670DF-3ACF-48C9-8AD0-073F741E6775}">
      <dgm:prSet/>
      <dgm:spPr/>
      <dgm:t>
        <a:bodyPr/>
        <a:lstStyle/>
        <a:p>
          <a:endParaRPr lang="en-US"/>
        </a:p>
      </dgm:t>
    </dgm:pt>
    <dgm:pt modelId="{53B95F6E-6E27-47DC-9AD3-2A7E5296B702}" type="sibTrans" cxnId="{4B4670DF-3ACF-48C9-8AD0-073F741E6775}">
      <dgm:prSet/>
      <dgm:spPr/>
      <dgm:t>
        <a:bodyPr/>
        <a:lstStyle/>
        <a:p>
          <a:endParaRPr lang="en-US"/>
        </a:p>
      </dgm:t>
    </dgm:pt>
    <dgm:pt modelId="{1E94B2F4-312A-4AF5-B344-DD95F243C26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Allie Fullerton Permit Specialist     ESS-O 32197</a:t>
          </a:r>
          <a:endParaRPr lang="en-US" sz="600" dirty="0">
            <a:solidFill>
              <a:schemeClr val="tx1"/>
            </a:solidFill>
          </a:endParaRPr>
        </a:p>
      </dgm:t>
    </dgm:pt>
    <dgm:pt modelId="{57C9D642-7EEA-4D62-A2B9-1D55E8D5D21B}" type="parTrans" cxnId="{82274CE8-C4FF-4E22-978B-F111B076F59D}">
      <dgm:prSet/>
      <dgm:spPr/>
      <dgm:t>
        <a:bodyPr/>
        <a:lstStyle/>
        <a:p>
          <a:endParaRPr lang="en-US"/>
        </a:p>
      </dgm:t>
    </dgm:pt>
    <dgm:pt modelId="{D79784FA-7A64-4718-8401-6979280AEAD2}" type="sibTrans" cxnId="{82274CE8-C4FF-4E22-978B-F111B076F59D}">
      <dgm:prSet/>
      <dgm:spPr/>
      <dgm:t>
        <a:bodyPr/>
        <a:lstStyle/>
        <a:p>
          <a:endParaRPr lang="en-US"/>
        </a:p>
      </dgm:t>
    </dgm:pt>
    <dgm:pt modelId="{E17BE995-FE81-464F-B39E-FBF2E7D00FEE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Asheley Coriz Permit Specialist      ESS-O 34650</a:t>
          </a:r>
          <a:endParaRPr lang="en-US" sz="600" dirty="0">
            <a:solidFill>
              <a:schemeClr val="tx1"/>
            </a:solidFill>
          </a:endParaRPr>
        </a:p>
      </dgm:t>
    </dgm:pt>
    <dgm:pt modelId="{3ABB89CB-92C2-4A51-8CFF-BCC94A4411A3}" type="parTrans" cxnId="{CC6174F1-30D1-4FDB-B434-63B4CE12BCE0}">
      <dgm:prSet/>
      <dgm:spPr/>
      <dgm:t>
        <a:bodyPr/>
        <a:lstStyle/>
        <a:p>
          <a:endParaRPr lang="en-US"/>
        </a:p>
      </dgm:t>
    </dgm:pt>
    <dgm:pt modelId="{C618397C-4522-44D8-9E12-F96D7E0B0A60}" type="sibTrans" cxnId="{CC6174F1-30D1-4FDB-B434-63B4CE12BCE0}">
      <dgm:prSet/>
      <dgm:spPr/>
      <dgm:t>
        <a:bodyPr/>
        <a:lstStyle/>
        <a:p>
          <a:endParaRPr lang="en-US"/>
        </a:p>
      </dgm:t>
    </dgm:pt>
    <dgm:pt modelId="{4D0CBC67-B468-46F1-80AA-465C33979646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Major Source   </a:t>
          </a:r>
          <a:r>
            <a:rPr lang="en-US" sz="600">
              <a:solidFill>
                <a:schemeClr val="tx1"/>
              </a:solidFill>
            </a:rPr>
            <a:t>Kirby Olson </a:t>
          </a:r>
        </a:p>
        <a:p>
          <a:r>
            <a:rPr lang="en-US" sz="600">
              <a:solidFill>
                <a:schemeClr val="tx1"/>
              </a:solidFill>
            </a:rPr>
            <a:t>Major Source   Mgr </a:t>
          </a:r>
          <a:r>
            <a:rPr lang="en-US" sz="600" b="0" u="none">
              <a:solidFill>
                <a:schemeClr val="tx1"/>
              </a:solidFill>
            </a:rPr>
            <a:t>Admin Ops I </a:t>
          </a:r>
          <a:r>
            <a:rPr lang="en-US" sz="600">
              <a:solidFill>
                <a:schemeClr val="tx1"/>
              </a:solidFill>
            </a:rPr>
            <a:t>12250</a:t>
          </a:r>
          <a:endParaRPr lang="en-US" sz="600" dirty="0">
            <a:solidFill>
              <a:schemeClr val="tx1"/>
            </a:solidFill>
          </a:endParaRPr>
        </a:p>
      </dgm:t>
    </dgm:pt>
    <dgm:pt modelId="{44A0D7C3-DE1C-44AC-AA72-B67581B227F9}" type="parTrans" cxnId="{8D07C793-DAFC-4EC1-958D-0A9C1EDEF95A}">
      <dgm:prSet/>
      <dgm:spPr/>
      <dgm:t>
        <a:bodyPr/>
        <a:lstStyle/>
        <a:p>
          <a:endParaRPr lang="en-US"/>
        </a:p>
      </dgm:t>
    </dgm:pt>
    <dgm:pt modelId="{9388B12E-DFAE-4717-ACCA-305E210E7368}" type="sibTrans" cxnId="{8D07C793-DAFC-4EC1-958D-0A9C1EDEF95A}">
      <dgm:prSet/>
      <dgm:spPr/>
      <dgm:t>
        <a:bodyPr/>
        <a:lstStyle/>
        <a:p>
          <a:endParaRPr lang="en-US"/>
        </a:p>
      </dgm:t>
    </dgm:pt>
    <dgm:pt modelId="{88993007-227D-4DE9-88BB-E852C6595D5A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Title V Unit</a:t>
          </a:r>
          <a:endParaRPr lang="en-US" sz="600" dirty="0">
            <a:solidFill>
              <a:schemeClr val="tx1"/>
            </a:solidFill>
          </a:endParaRPr>
        </a:p>
      </dgm:t>
    </dgm:pt>
    <dgm:pt modelId="{383C91C4-6525-4E6D-B5AE-656B2C3382F8}" type="parTrans" cxnId="{C9E62B32-01E2-4C84-ACEA-4DF87C6183F9}">
      <dgm:prSet/>
      <dgm:spPr/>
      <dgm:t>
        <a:bodyPr/>
        <a:lstStyle/>
        <a:p>
          <a:endParaRPr lang="en-US"/>
        </a:p>
      </dgm:t>
    </dgm:pt>
    <dgm:pt modelId="{922BD0D5-F49C-4607-8C27-D16DC28C6C83}" type="sibTrans" cxnId="{C9E62B32-01E2-4C84-ACEA-4DF87C6183F9}">
      <dgm:prSet/>
      <dgm:spPr/>
      <dgm:t>
        <a:bodyPr/>
        <a:lstStyle/>
        <a:p>
          <a:endParaRPr lang="en-US"/>
        </a:p>
      </dgm:t>
    </dgm:pt>
    <dgm:pt modelId="{9A741E4D-6810-47C3-8319-71775FD8886F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PSD Unit</a:t>
          </a:r>
          <a:endParaRPr lang="en-US" sz="600" dirty="0">
            <a:solidFill>
              <a:schemeClr val="tx1"/>
            </a:solidFill>
          </a:endParaRPr>
        </a:p>
      </dgm:t>
    </dgm:pt>
    <dgm:pt modelId="{E54E273D-E76D-4ADA-9C73-34327BED536A}" type="parTrans" cxnId="{496BC435-37BE-4ABE-A8E5-20F086940E98}">
      <dgm:prSet/>
      <dgm:spPr/>
      <dgm:t>
        <a:bodyPr/>
        <a:lstStyle/>
        <a:p>
          <a:endParaRPr lang="en-US"/>
        </a:p>
      </dgm:t>
    </dgm:pt>
    <dgm:pt modelId="{AFF306EE-B0B5-451C-AB65-5FD40A4FC4EE}" type="sibTrans" cxnId="{496BC435-37BE-4ABE-A8E5-20F086940E98}">
      <dgm:prSet/>
      <dgm:spPr/>
      <dgm:t>
        <a:bodyPr/>
        <a:lstStyle/>
        <a:p>
          <a:endParaRPr lang="en-US"/>
        </a:p>
      </dgm:t>
    </dgm:pt>
    <dgm:pt modelId="{266528BC-FF40-4F7B-AC71-1B7C31C47EFF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Rebecca Procter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Permit Specialist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ESS-A 24330 </a:t>
          </a:r>
          <a:endParaRPr lang="en-US" sz="600" dirty="0">
            <a:solidFill>
              <a:schemeClr val="tx1"/>
            </a:solidFill>
          </a:endParaRPr>
        </a:p>
      </dgm:t>
    </dgm:pt>
    <dgm:pt modelId="{474DFB40-D75E-4CAF-AC5C-A831973A07A7}" type="parTrans" cxnId="{4D2423CF-7030-4327-BB80-020898F296CB}">
      <dgm:prSet/>
      <dgm:spPr/>
      <dgm:t>
        <a:bodyPr/>
        <a:lstStyle/>
        <a:p>
          <a:endParaRPr lang="en-US"/>
        </a:p>
      </dgm:t>
    </dgm:pt>
    <dgm:pt modelId="{23D4F335-B3FC-4BFB-A51B-BE26488D30B4}" type="sibTrans" cxnId="{4D2423CF-7030-4327-BB80-020898F296CB}">
      <dgm:prSet/>
      <dgm:spPr/>
      <dgm:t>
        <a:bodyPr/>
        <a:lstStyle/>
        <a:p>
          <a:endParaRPr lang="en-US"/>
        </a:p>
      </dgm:t>
    </dgm:pt>
    <dgm:pt modelId="{3FC11C60-4188-455C-ABC2-1055DF954187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Jim Nellessen Permit  Specialist       ESS-A   10103616 </a:t>
          </a:r>
          <a:endParaRPr lang="en-US" sz="600" dirty="0">
            <a:solidFill>
              <a:schemeClr val="tx1"/>
            </a:solidFill>
          </a:endParaRPr>
        </a:p>
      </dgm:t>
    </dgm:pt>
    <dgm:pt modelId="{B438B017-4588-4A4E-A0BF-6D4F21732400}" type="parTrans" cxnId="{7C7269E2-5537-4824-B537-8E9F257019C6}">
      <dgm:prSet/>
      <dgm:spPr/>
      <dgm:t>
        <a:bodyPr/>
        <a:lstStyle/>
        <a:p>
          <a:endParaRPr lang="en-US"/>
        </a:p>
      </dgm:t>
    </dgm:pt>
    <dgm:pt modelId="{592F9422-0A8D-4ACE-A3B2-F456E655AEE0}" type="sibTrans" cxnId="{7C7269E2-5537-4824-B537-8E9F257019C6}">
      <dgm:prSet/>
      <dgm:spPr/>
      <dgm:t>
        <a:bodyPr/>
        <a:lstStyle/>
        <a:p>
          <a:endParaRPr lang="en-US"/>
        </a:p>
      </dgm:t>
    </dgm:pt>
    <dgm:pt modelId="{CF8A3686-061D-4D94-BC9A-46B465BD3CC1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Urshula Bajracharya Permit Specialist      ESS-A 34653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5B4A5C3-A68C-4794-B9BB-ED7FBF469BC7}" type="parTrans" cxnId="{0236A1D9-8C6E-4E6A-BF73-371146174985}">
      <dgm:prSet/>
      <dgm:spPr/>
      <dgm:t>
        <a:bodyPr/>
        <a:lstStyle/>
        <a:p>
          <a:endParaRPr lang="en-US"/>
        </a:p>
      </dgm:t>
    </dgm:pt>
    <dgm:pt modelId="{C41F05D6-4FB9-4E2D-9AF3-786EF7329810}" type="sibTrans" cxnId="{0236A1D9-8C6E-4E6A-BF73-371146174985}">
      <dgm:prSet/>
      <dgm:spPr/>
      <dgm:t>
        <a:bodyPr/>
        <a:lstStyle/>
        <a:p>
          <a:endParaRPr lang="en-US"/>
        </a:p>
      </dgm:t>
    </dgm:pt>
    <dgm:pt modelId="{C8150782-B13E-4AF6-ADE7-E375203995A1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Melinda Owens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Title V Mgr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ESS-S 27814 </a:t>
          </a:r>
          <a:endParaRPr lang="en-US" sz="600" dirty="0">
            <a:solidFill>
              <a:schemeClr val="tx1"/>
            </a:solidFill>
          </a:endParaRPr>
        </a:p>
      </dgm:t>
    </dgm:pt>
    <dgm:pt modelId="{C7E63CEA-31ED-4599-B9F9-A561C537FCA7}" type="parTrans" cxnId="{5E3BE255-6A44-4DEE-A7DE-655C70EE0421}">
      <dgm:prSet/>
      <dgm:spPr/>
      <dgm:t>
        <a:bodyPr/>
        <a:lstStyle/>
        <a:p>
          <a:endParaRPr lang="en-US"/>
        </a:p>
      </dgm:t>
    </dgm:pt>
    <dgm:pt modelId="{E13A85AB-24F2-4FCB-92DB-A7957C4A3EB7}" type="sibTrans" cxnId="{5E3BE255-6A44-4DEE-A7DE-655C70EE0421}">
      <dgm:prSet/>
      <dgm:spPr/>
      <dgm:t>
        <a:bodyPr/>
        <a:lstStyle/>
        <a:p>
          <a:endParaRPr lang="en-US"/>
        </a:p>
      </dgm:t>
    </dgm:pt>
    <dgm:pt modelId="{AAC0ACB8-FBA6-4CAE-8708-3B934BAEE7AC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Joe Kimbrell Permit Specialist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ESS-A 80036</a:t>
          </a:r>
        </a:p>
      </dgm:t>
    </dgm:pt>
    <dgm:pt modelId="{9C429E96-3B94-47F4-AD26-89BD53467682}" type="parTrans" cxnId="{62367352-536D-4375-B476-116E415AAE4A}">
      <dgm:prSet/>
      <dgm:spPr/>
      <dgm:t>
        <a:bodyPr/>
        <a:lstStyle/>
        <a:p>
          <a:endParaRPr lang="en-US"/>
        </a:p>
      </dgm:t>
    </dgm:pt>
    <dgm:pt modelId="{2ADF1C94-FFB4-4E62-BB88-DC44B0D8B43E}" type="sibTrans" cxnId="{62367352-536D-4375-B476-116E415AAE4A}">
      <dgm:prSet/>
      <dgm:spPr/>
      <dgm:t>
        <a:bodyPr/>
        <a:lstStyle/>
        <a:p>
          <a:endParaRPr lang="en-US"/>
        </a:p>
      </dgm:t>
    </dgm:pt>
    <dgm:pt modelId="{B627BCF4-7FEF-474C-B2DE-E03C24E7F904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Julia Kuhn</a:t>
          </a:r>
        </a:p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Permit Specialist       ESS-A 80035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462347C-E5CB-46E1-9081-03AC4C8CB8FB}" type="parTrans" cxnId="{B2418057-2E7B-4EF3-BF50-7E0F17CC90F1}">
      <dgm:prSet/>
      <dgm:spPr/>
      <dgm:t>
        <a:bodyPr/>
        <a:lstStyle/>
        <a:p>
          <a:endParaRPr lang="en-US"/>
        </a:p>
      </dgm:t>
    </dgm:pt>
    <dgm:pt modelId="{09FC509A-673A-41D2-A731-3C3C8CD1B888}" type="sibTrans" cxnId="{B2418057-2E7B-4EF3-BF50-7E0F17CC90F1}">
      <dgm:prSet/>
      <dgm:spPr/>
      <dgm:t>
        <a:bodyPr/>
        <a:lstStyle/>
        <a:p>
          <a:endParaRPr lang="en-US"/>
        </a:p>
      </dgm:t>
    </dgm:pt>
    <dgm:pt modelId="{8AD70406-6BDA-48D5-85F2-D25D12E8F861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Olivia Yu Permit Specialist     ESS-O 32199</a:t>
          </a:r>
          <a:endParaRPr lang="en-US" sz="600" dirty="0">
            <a:solidFill>
              <a:schemeClr val="tx1"/>
            </a:solidFill>
          </a:endParaRPr>
        </a:p>
      </dgm:t>
    </dgm:pt>
    <dgm:pt modelId="{9A905406-E99D-446B-B61B-E6A0765A687B}" type="parTrans" cxnId="{8AFF86E2-C192-407A-BAE6-E2BD6555A8C8}">
      <dgm:prSet/>
      <dgm:spPr/>
      <dgm:t>
        <a:bodyPr/>
        <a:lstStyle/>
        <a:p>
          <a:endParaRPr lang="en-US"/>
        </a:p>
      </dgm:t>
    </dgm:pt>
    <dgm:pt modelId="{1A1CEA74-F5EC-4BD0-ADBB-4F83D086CA6F}" type="sibTrans" cxnId="{8AFF86E2-C192-407A-BAE6-E2BD6555A8C8}">
      <dgm:prSet/>
      <dgm:spPr/>
      <dgm:t>
        <a:bodyPr/>
        <a:lstStyle/>
        <a:p>
          <a:endParaRPr lang="en-US"/>
        </a:p>
      </dgm:t>
    </dgm:pt>
    <dgm:pt modelId="{38570F82-0068-4E41-A55E-5CC55905548C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Vanessa Springer Permit Specialist      ESS-O 12130 </a:t>
          </a:r>
        </a:p>
      </dgm:t>
    </dgm:pt>
    <dgm:pt modelId="{4E934A3A-118B-443B-8A2F-E13C4350D8F6}" type="parTrans" cxnId="{23DDE55F-2289-48E2-A347-A0AB2C4ABB94}">
      <dgm:prSet/>
      <dgm:spPr/>
      <dgm:t>
        <a:bodyPr/>
        <a:lstStyle/>
        <a:p>
          <a:endParaRPr lang="en-US"/>
        </a:p>
      </dgm:t>
    </dgm:pt>
    <dgm:pt modelId="{E3BBC818-51D3-4537-BF55-B9D41F14E8D1}" type="sibTrans" cxnId="{23DDE55F-2289-48E2-A347-A0AB2C4ABB94}">
      <dgm:prSet/>
      <dgm:spPr/>
      <dgm:t>
        <a:bodyPr/>
        <a:lstStyle/>
        <a:p>
          <a:endParaRPr lang="en-US"/>
        </a:p>
      </dgm:t>
    </dgm:pt>
    <dgm:pt modelId="{08B27A07-9593-493F-9623-5E9055872004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marL="0"/>
          <a:r>
            <a:rPr lang="en-US" sz="700" b="1" u="sng">
              <a:solidFill>
                <a:schemeClr val="tx1"/>
              </a:solidFill>
            </a:rPr>
            <a:t>Compliance &amp; Enforcement</a:t>
          </a:r>
          <a:r>
            <a:rPr lang="en-US" sz="700" b="1" u="none">
              <a:solidFill>
                <a:schemeClr val="tx1"/>
              </a:solidFill>
            </a:rPr>
            <a:t>                  </a:t>
          </a:r>
          <a:r>
            <a:rPr lang="en-US" sz="700" b="0" u="none">
              <a:solidFill>
                <a:schemeClr val="tx1"/>
              </a:solidFill>
            </a:rPr>
            <a:t>Allan Morris                                                C&amp;E Section Chief                                        Admin Ops II 12086</a:t>
          </a:r>
          <a:endParaRPr lang="en-US" sz="700" b="0" u="none" dirty="0">
            <a:solidFill>
              <a:schemeClr val="tx1"/>
            </a:solidFill>
          </a:endParaRPr>
        </a:p>
      </dgm:t>
    </dgm:pt>
    <dgm:pt modelId="{CAD66FF0-9340-4C09-88A1-DD164470A6B9}" type="parTrans" cxnId="{4BEE80F8-0ABF-400F-AE18-750407BA3684}">
      <dgm:prSet/>
      <dgm:spPr/>
      <dgm:t>
        <a:bodyPr/>
        <a:lstStyle/>
        <a:p>
          <a:endParaRPr lang="en-US"/>
        </a:p>
      </dgm:t>
    </dgm:pt>
    <dgm:pt modelId="{5F9F77C3-6363-4C2C-9D94-70A0BF39FD54}" type="sibTrans" cxnId="{4BEE80F8-0ABF-400F-AE18-750407BA3684}">
      <dgm:prSet/>
      <dgm:spPr/>
      <dgm:t>
        <a:bodyPr/>
        <a:lstStyle/>
        <a:p>
          <a:endParaRPr lang="en-US"/>
        </a:p>
      </dgm:t>
    </dgm:pt>
    <dgm:pt modelId="{2DA77A47-3E27-4272-B8CA-5375B0EBA6F9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Enforcement</a:t>
          </a:r>
          <a:r>
            <a:rPr lang="en-US" sz="600">
              <a:solidFill>
                <a:schemeClr val="tx1"/>
              </a:solidFill>
            </a:rPr>
            <a:t> Shannon  Duran Staff  Mgr  64607</a:t>
          </a:r>
          <a:endParaRPr lang="en-US" sz="600" dirty="0">
            <a:solidFill>
              <a:schemeClr val="tx1"/>
            </a:solidFill>
          </a:endParaRPr>
        </a:p>
      </dgm:t>
    </dgm:pt>
    <dgm:pt modelId="{CFB2231B-FB68-4023-AD30-96C0B3CA0BAC}" type="parTrans" cxnId="{5F74A0BE-D685-46E8-92AE-CD1A45254FF7}">
      <dgm:prSet/>
      <dgm:spPr/>
      <dgm:t>
        <a:bodyPr/>
        <a:lstStyle/>
        <a:p>
          <a:endParaRPr lang="en-US"/>
        </a:p>
      </dgm:t>
    </dgm:pt>
    <dgm:pt modelId="{165BAA06-DC01-4590-AFB6-BCC2AF33CBF2}" type="sibTrans" cxnId="{5F74A0BE-D685-46E8-92AE-CD1A45254FF7}">
      <dgm:prSet/>
      <dgm:spPr/>
      <dgm:t>
        <a:bodyPr/>
        <a:lstStyle/>
        <a:p>
          <a:endParaRPr lang="en-US"/>
        </a:p>
      </dgm:t>
    </dgm:pt>
    <dgm:pt modelId="{2739AACF-E793-4B47-9B9C-EE0978199193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Enforcement ESS-A 25563 </a:t>
          </a:r>
        </a:p>
      </dgm:t>
    </dgm:pt>
    <dgm:pt modelId="{2A74529D-81BF-4266-B5E7-9D151B21D168}" type="parTrans" cxnId="{F914FC76-7BE7-4F09-B488-AFFFE50A7239}">
      <dgm:prSet/>
      <dgm:spPr/>
      <dgm:t>
        <a:bodyPr/>
        <a:lstStyle/>
        <a:p>
          <a:endParaRPr lang="en-US"/>
        </a:p>
      </dgm:t>
    </dgm:pt>
    <dgm:pt modelId="{60ED9049-3558-42AA-9C49-02F039E84D8D}" type="sibTrans" cxnId="{F914FC76-7BE7-4F09-B488-AFFFE50A7239}">
      <dgm:prSet/>
      <dgm:spPr/>
      <dgm:t>
        <a:bodyPr/>
        <a:lstStyle/>
        <a:p>
          <a:endParaRPr lang="en-US"/>
        </a:p>
      </dgm:t>
    </dgm:pt>
    <dgm:pt modelId="{A60D2D48-49B8-4C3C-9C71-B8E7A916891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Nedra Murphy Enforcement ESS-A 31862 </a:t>
          </a:r>
          <a:endParaRPr lang="en-US" sz="600" dirty="0">
            <a:solidFill>
              <a:schemeClr val="tx1"/>
            </a:solidFill>
          </a:endParaRPr>
        </a:p>
      </dgm:t>
    </dgm:pt>
    <dgm:pt modelId="{CAAB1191-FE5F-4924-AA74-647925D6C6EF}" type="parTrans" cxnId="{81C4F97E-A24F-4FEC-8727-5A876FC0D14C}">
      <dgm:prSet/>
      <dgm:spPr/>
      <dgm:t>
        <a:bodyPr/>
        <a:lstStyle/>
        <a:p>
          <a:endParaRPr lang="en-US"/>
        </a:p>
      </dgm:t>
    </dgm:pt>
    <dgm:pt modelId="{C5C8B8E1-CE29-460E-BBDA-E31063316A92}" type="sibTrans" cxnId="{81C4F97E-A24F-4FEC-8727-5A876FC0D14C}">
      <dgm:prSet/>
      <dgm:spPr/>
      <dgm:t>
        <a:bodyPr/>
        <a:lstStyle/>
        <a:p>
          <a:endParaRPr lang="en-US"/>
        </a:p>
      </dgm:t>
    </dgm:pt>
    <dgm:pt modelId="{10C8152F-3770-4658-B3B1-DC852DA4CBC3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Teri Waldron Enforcement ESS-O 28871 </a:t>
          </a:r>
        </a:p>
      </dgm:t>
    </dgm:pt>
    <dgm:pt modelId="{9B8D9360-F2B8-4D4B-A2B3-020FB04AC2BE}" type="parTrans" cxnId="{7B862E35-3EEF-4836-A134-E579D6D2FF82}">
      <dgm:prSet/>
      <dgm:spPr/>
      <dgm:t>
        <a:bodyPr/>
        <a:lstStyle/>
        <a:p>
          <a:endParaRPr lang="en-US"/>
        </a:p>
      </dgm:t>
    </dgm:pt>
    <dgm:pt modelId="{77152C95-62BD-47D9-AFB4-A5BEFCA18BE1}" type="sibTrans" cxnId="{7B862E35-3EEF-4836-A134-E579D6D2FF82}">
      <dgm:prSet/>
      <dgm:spPr/>
      <dgm:t>
        <a:bodyPr/>
        <a:lstStyle/>
        <a:p>
          <a:endParaRPr lang="en-US"/>
        </a:p>
      </dgm:t>
    </dgm:pt>
    <dgm:pt modelId="{13FA15E4-54E8-4454-98F4-C6B8C2502F6C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Michael Space Enforcement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32196 </a:t>
          </a:r>
          <a:endParaRPr lang="en-US" sz="600" dirty="0">
            <a:solidFill>
              <a:schemeClr val="tx1"/>
            </a:solidFill>
          </a:endParaRPr>
        </a:p>
      </dgm:t>
    </dgm:pt>
    <dgm:pt modelId="{AD4D1E33-0F32-4712-ADA1-7B9BD3BD0519}" type="parTrans" cxnId="{674A099F-D53B-4533-B4DD-4CD7996EDF15}">
      <dgm:prSet/>
      <dgm:spPr/>
      <dgm:t>
        <a:bodyPr/>
        <a:lstStyle/>
        <a:p>
          <a:endParaRPr lang="en-US"/>
        </a:p>
      </dgm:t>
    </dgm:pt>
    <dgm:pt modelId="{C2686E6F-BF7C-442F-A6C3-A8E319755E22}" type="sibTrans" cxnId="{674A099F-D53B-4533-B4DD-4CD7996EDF15}">
      <dgm:prSet/>
      <dgm:spPr/>
      <dgm:t>
        <a:bodyPr/>
        <a:lstStyle/>
        <a:p>
          <a:endParaRPr lang="en-US"/>
        </a:p>
      </dgm:t>
    </dgm:pt>
    <dgm:pt modelId="{B377CC9A-67E3-4D42-A856-C59A42754379}">
      <dgm:prSet phldrT="[Text]" custT="1"/>
      <dgm:spPr>
        <a:solidFill>
          <a:schemeClr val="bg1"/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Brendan Wyman</a:t>
          </a:r>
        </a:p>
        <a:p>
          <a:r>
            <a:rPr lang="en-US" sz="600" dirty="0">
              <a:solidFill>
                <a:schemeClr val="tx1"/>
              </a:solidFill>
            </a:rPr>
            <a:t>Enforcement ESS-O 80032 </a:t>
          </a:r>
        </a:p>
      </dgm:t>
    </dgm:pt>
    <dgm:pt modelId="{39CBC950-6F46-4DFC-BDF6-B8A864655A1F}" type="parTrans" cxnId="{FF5A873D-08D8-41E4-BDD9-F5F7CB0CD719}">
      <dgm:prSet/>
      <dgm:spPr/>
      <dgm:t>
        <a:bodyPr/>
        <a:lstStyle/>
        <a:p>
          <a:endParaRPr lang="en-US"/>
        </a:p>
      </dgm:t>
    </dgm:pt>
    <dgm:pt modelId="{1E920A27-F352-4EC0-8DD1-FD84D40ECF01}" type="sibTrans" cxnId="{FF5A873D-08D8-41E4-BDD9-F5F7CB0CD719}">
      <dgm:prSet/>
      <dgm:spPr/>
      <dgm:t>
        <a:bodyPr/>
        <a:lstStyle/>
        <a:p>
          <a:endParaRPr lang="en-US"/>
        </a:p>
      </dgm:t>
    </dgm:pt>
    <dgm:pt modelId="{046B2918-FB59-4C05-B17C-34D81C473DF5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Inspection      </a:t>
          </a:r>
          <a:r>
            <a:rPr lang="en-US" sz="600">
              <a:solidFill>
                <a:schemeClr val="tx1"/>
              </a:solidFill>
            </a:rPr>
            <a:t>Cindy Hollenberg </a:t>
          </a:r>
          <a:r>
            <a:rPr lang="en-US" sz="600" b="0" u="none">
              <a:solidFill>
                <a:schemeClr val="tx1"/>
              </a:solidFill>
            </a:rPr>
            <a:t>Staff </a:t>
          </a:r>
          <a:r>
            <a:rPr lang="en-US" sz="600">
              <a:solidFill>
                <a:schemeClr val="tx1"/>
              </a:solidFill>
            </a:rPr>
            <a:t>Mgr   35356</a:t>
          </a:r>
          <a:endParaRPr lang="en-US" sz="600" dirty="0">
            <a:solidFill>
              <a:schemeClr val="tx1"/>
            </a:solidFill>
          </a:endParaRPr>
        </a:p>
      </dgm:t>
    </dgm:pt>
    <dgm:pt modelId="{F894BA23-E2BE-4AB4-986C-2EA797876116}" type="parTrans" cxnId="{8D7523A6-0513-46D5-BE6D-5AD9B3113BB3}">
      <dgm:prSet/>
      <dgm:spPr/>
      <dgm:t>
        <a:bodyPr/>
        <a:lstStyle/>
        <a:p>
          <a:endParaRPr lang="en-US"/>
        </a:p>
      </dgm:t>
    </dgm:pt>
    <dgm:pt modelId="{6C3E5CAD-9890-4154-BE67-782A113AFD02}" type="sibTrans" cxnId="{8D7523A6-0513-46D5-BE6D-5AD9B3113BB3}">
      <dgm:prSet/>
      <dgm:spPr/>
      <dgm:t>
        <a:bodyPr/>
        <a:lstStyle/>
        <a:p>
          <a:endParaRPr lang="en-US"/>
        </a:p>
      </dgm:t>
    </dgm:pt>
    <dgm:pt modelId="{F43813A0-3E67-4594-BA70-25E50630B769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Margaret Doyle Inspector      ESS-A  10103618     (Las Cruces)</a:t>
          </a:r>
        </a:p>
      </dgm:t>
    </dgm:pt>
    <dgm:pt modelId="{0D9CD036-CC40-4F02-BCFD-FB5BD579DCE3}" type="parTrans" cxnId="{CB731230-4C82-4FF0-9220-740E1D9CE7D3}">
      <dgm:prSet/>
      <dgm:spPr/>
      <dgm:t>
        <a:bodyPr/>
        <a:lstStyle/>
        <a:p>
          <a:endParaRPr lang="en-US"/>
        </a:p>
      </dgm:t>
    </dgm:pt>
    <dgm:pt modelId="{0C6E5C75-E89C-4E6F-AF15-68244161A6C3}" type="sibTrans" cxnId="{CB731230-4C82-4FF0-9220-740E1D9CE7D3}">
      <dgm:prSet/>
      <dgm:spPr/>
      <dgm:t>
        <a:bodyPr/>
        <a:lstStyle/>
        <a:p>
          <a:endParaRPr lang="en-US"/>
        </a:p>
      </dgm:t>
    </dgm:pt>
    <dgm:pt modelId="{AAF459D6-B00B-4EEB-93E6-9386448443B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Kate Hauer Inspector      ESS-A 34657 </a:t>
          </a:r>
          <a:endParaRPr lang="en-US" sz="600" dirty="0">
            <a:solidFill>
              <a:schemeClr val="tx1"/>
            </a:solidFill>
          </a:endParaRPr>
        </a:p>
      </dgm:t>
    </dgm:pt>
    <dgm:pt modelId="{F9E667B4-BF1E-452B-8E7D-BE2B1C3B07D8}" type="parTrans" cxnId="{94EBBF4D-3B4C-4CE9-A353-4F7A6848F8F3}">
      <dgm:prSet/>
      <dgm:spPr/>
      <dgm:t>
        <a:bodyPr/>
        <a:lstStyle/>
        <a:p>
          <a:endParaRPr lang="en-US"/>
        </a:p>
      </dgm:t>
    </dgm:pt>
    <dgm:pt modelId="{C14D4205-44AD-492C-A3FB-2A1914F93EBF}" type="sibTrans" cxnId="{94EBBF4D-3B4C-4CE9-A353-4F7A6848F8F3}">
      <dgm:prSet/>
      <dgm:spPr/>
      <dgm:t>
        <a:bodyPr/>
        <a:lstStyle/>
        <a:p>
          <a:endParaRPr lang="en-US"/>
        </a:p>
      </dgm:t>
    </dgm:pt>
    <dgm:pt modelId="{48C77512-C943-4CB5-B554-75D32A9D39F7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</a:t>
          </a:r>
        </a:p>
        <a:p>
          <a:r>
            <a:rPr lang="en-US" sz="600" dirty="0">
              <a:solidFill>
                <a:schemeClr val="tx1"/>
              </a:solidFill>
            </a:rPr>
            <a:t>Inspector      ESS-A 12081 </a:t>
          </a:r>
        </a:p>
      </dgm:t>
    </dgm:pt>
    <dgm:pt modelId="{C51D67CD-8A56-4617-AC9E-27C800122226}" type="parTrans" cxnId="{3E6EBABD-80B4-4450-A3B6-8C5E9EEEE7DB}">
      <dgm:prSet/>
      <dgm:spPr/>
      <dgm:t>
        <a:bodyPr/>
        <a:lstStyle/>
        <a:p>
          <a:endParaRPr lang="en-US"/>
        </a:p>
      </dgm:t>
    </dgm:pt>
    <dgm:pt modelId="{8F991686-6355-4491-9ECC-64C348FA5988}" type="sibTrans" cxnId="{3E6EBABD-80B4-4450-A3B6-8C5E9EEEE7DB}">
      <dgm:prSet/>
      <dgm:spPr/>
      <dgm:t>
        <a:bodyPr/>
        <a:lstStyle/>
        <a:p>
          <a:endParaRPr lang="en-US"/>
        </a:p>
      </dgm:t>
    </dgm:pt>
    <dgm:pt modelId="{39C0A52E-60BA-484B-911A-6C572E686018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Inspector      ESS-A 12092 </a:t>
          </a:r>
        </a:p>
      </dgm:t>
    </dgm:pt>
    <dgm:pt modelId="{09042BDF-F43A-4CC8-A9AC-D1619BDE6908}" type="parTrans" cxnId="{4C84620B-6ADF-4BE9-A295-82511DBA12A9}">
      <dgm:prSet/>
      <dgm:spPr/>
      <dgm:t>
        <a:bodyPr/>
        <a:lstStyle/>
        <a:p>
          <a:endParaRPr lang="en-US"/>
        </a:p>
      </dgm:t>
    </dgm:pt>
    <dgm:pt modelId="{78B8346F-314A-4479-994E-3676BA28880B}" type="sibTrans" cxnId="{4C84620B-6ADF-4BE9-A295-82511DBA12A9}">
      <dgm:prSet/>
      <dgm:spPr/>
      <dgm:t>
        <a:bodyPr/>
        <a:lstStyle/>
        <a:p>
          <a:endParaRPr lang="en-US"/>
        </a:p>
      </dgm:t>
    </dgm:pt>
    <dgm:pt modelId="{7D641220-8F66-4929-99A9-35B2F42A0DFA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ED7D31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Journey Nolan Inspector      ESS-O 12060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8891A27C-BA81-4542-8CCB-734B78BC5EE5}" type="parTrans" cxnId="{CC74979A-611F-4872-9A41-B940EE4555E9}">
      <dgm:prSet/>
      <dgm:spPr/>
      <dgm:t>
        <a:bodyPr/>
        <a:lstStyle/>
        <a:p>
          <a:endParaRPr lang="en-US"/>
        </a:p>
      </dgm:t>
    </dgm:pt>
    <dgm:pt modelId="{08B47701-4218-41C3-9318-23E3AC286A43}" type="sibTrans" cxnId="{CC74979A-611F-4872-9A41-B940EE4555E9}">
      <dgm:prSet/>
      <dgm:spPr/>
      <dgm:t>
        <a:bodyPr/>
        <a:lstStyle/>
        <a:p>
          <a:endParaRPr lang="en-US"/>
        </a:p>
      </dgm:t>
    </dgm:pt>
    <dgm:pt modelId="{F3ED4C22-2EC2-4DD8-BFF9-C3C58EDD77C5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Jeremy Cahn Inspector      ESS-O 34649 </a:t>
          </a:r>
          <a:endParaRPr lang="en-US" sz="600" dirty="0">
            <a:solidFill>
              <a:schemeClr val="tx1"/>
            </a:solidFill>
          </a:endParaRPr>
        </a:p>
      </dgm:t>
    </dgm:pt>
    <dgm:pt modelId="{1F93C651-4F59-4E09-8AEC-E8D5C008094E}" type="parTrans" cxnId="{FE6A3587-616E-4BF8-8680-136C63D2D7D6}">
      <dgm:prSet/>
      <dgm:spPr/>
      <dgm:t>
        <a:bodyPr/>
        <a:lstStyle/>
        <a:p>
          <a:endParaRPr lang="en-US"/>
        </a:p>
      </dgm:t>
    </dgm:pt>
    <dgm:pt modelId="{209BB3AF-1D37-4C59-AC2C-CFCE65DBC930}" type="sibTrans" cxnId="{FE6A3587-616E-4BF8-8680-136C63D2D7D6}">
      <dgm:prSet/>
      <dgm:spPr/>
      <dgm:t>
        <a:bodyPr/>
        <a:lstStyle/>
        <a:p>
          <a:endParaRPr lang="en-US"/>
        </a:p>
      </dgm:t>
    </dgm:pt>
    <dgm:pt modelId="{244319E9-512A-4069-A25E-3DDDB10CC7F6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Sherri Paul Inspector      ESS-A 12288</a:t>
          </a:r>
          <a:endParaRPr lang="en-US" sz="600" dirty="0">
            <a:solidFill>
              <a:schemeClr val="tx1"/>
            </a:solidFill>
          </a:endParaRPr>
        </a:p>
      </dgm:t>
    </dgm:pt>
    <dgm:pt modelId="{5108D18E-72E8-4A0E-A669-0A8BB6470377}" type="parTrans" cxnId="{CDED8E83-3780-42AF-9520-EF0BC23CBED1}">
      <dgm:prSet/>
      <dgm:spPr/>
      <dgm:t>
        <a:bodyPr/>
        <a:lstStyle/>
        <a:p>
          <a:endParaRPr lang="en-US"/>
        </a:p>
      </dgm:t>
    </dgm:pt>
    <dgm:pt modelId="{C07623FD-EE15-4B03-AE6F-F5940A779528}" type="sibTrans" cxnId="{CDED8E83-3780-42AF-9520-EF0BC23CBED1}">
      <dgm:prSet/>
      <dgm:spPr/>
      <dgm:t>
        <a:bodyPr/>
        <a:lstStyle/>
        <a:p>
          <a:endParaRPr lang="en-US"/>
        </a:p>
      </dgm:t>
    </dgm:pt>
    <dgm:pt modelId="{8A92E919-4E92-4C83-8589-E6826CBAAA9A}">
      <dgm:prSet phldrT="[Text]" custT="1"/>
      <dgm:spPr>
        <a:solidFill>
          <a:schemeClr val="bg1">
            <a:lumMod val="85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 dirty="0">
              <a:solidFill>
                <a:schemeClr val="tx1"/>
              </a:solidFill>
            </a:rPr>
            <a:t>Reporting    </a:t>
          </a:r>
        </a:p>
        <a:p>
          <a:r>
            <a:rPr lang="en-US" sz="600" b="0" u="none" dirty="0">
              <a:solidFill>
                <a:schemeClr val="tx1"/>
              </a:solidFill>
            </a:rPr>
            <a:t>Vacant</a:t>
          </a:r>
        </a:p>
        <a:p>
          <a:r>
            <a:rPr lang="en-US" sz="600" b="0" u="none" dirty="0">
              <a:solidFill>
                <a:schemeClr val="tx1"/>
              </a:solidFill>
            </a:rPr>
            <a:t>Staff</a:t>
          </a:r>
          <a:r>
            <a:rPr lang="en-US" sz="600" b="1" u="none" dirty="0">
              <a:solidFill>
                <a:schemeClr val="tx1"/>
              </a:solidFill>
            </a:rPr>
            <a:t> </a:t>
          </a:r>
          <a:r>
            <a:rPr lang="en-US" sz="600" dirty="0" err="1">
              <a:solidFill>
                <a:schemeClr val="tx1"/>
              </a:solidFill>
            </a:rPr>
            <a:t>Mgr</a:t>
          </a:r>
          <a:r>
            <a:rPr lang="en-US" sz="600" dirty="0">
              <a:solidFill>
                <a:schemeClr val="tx1"/>
              </a:solidFill>
            </a:rPr>
            <a:t>   27721</a:t>
          </a:r>
        </a:p>
      </dgm:t>
    </dgm:pt>
    <dgm:pt modelId="{A548F299-2677-4A24-AD2D-2D15FEC31683}" type="parTrans" cxnId="{630A94CA-4F7C-4BBF-A075-CE2A518781B4}">
      <dgm:prSet/>
      <dgm:spPr/>
      <dgm:t>
        <a:bodyPr/>
        <a:lstStyle/>
        <a:p>
          <a:endParaRPr lang="en-US"/>
        </a:p>
      </dgm:t>
    </dgm:pt>
    <dgm:pt modelId="{4594E12D-EE3A-4A81-831D-AFC9C44F7CB5}" type="sibTrans" cxnId="{630A94CA-4F7C-4BBF-A075-CE2A518781B4}">
      <dgm:prSet/>
      <dgm:spPr/>
      <dgm:t>
        <a:bodyPr/>
        <a:lstStyle/>
        <a:p>
          <a:endParaRPr lang="en-US"/>
        </a:p>
      </dgm:t>
    </dgm:pt>
    <dgm:pt modelId="{E47283B4-F316-4603-8248-632099E6ABBE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Tom     Fitzgerald Reports         ESS-A 34655 </a:t>
          </a:r>
          <a:endParaRPr lang="en-US" sz="600" dirty="0">
            <a:solidFill>
              <a:schemeClr val="tx1"/>
            </a:solidFill>
          </a:endParaRPr>
        </a:p>
      </dgm:t>
    </dgm:pt>
    <dgm:pt modelId="{68C16096-6B65-433E-81CF-B621B1BA02D1}" type="parTrans" cxnId="{27F251BC-1EBD-4DF6-8737-8C27EDFC2599}">
      <dgm:prSet/>
      <dgm:spPr/>
      <dgm:t>
        <a:bodyPr/>
        <a:lstStyle/>
        <a:p>
          <a:endParaRPr lang="en-US"/>
        </a:p>
      </dgm:t>
    </dgm:pt>
    <dgm:pt modelId="{9B087BD3-7839-4622-84BF-8458F48612DC}" type="sibTrans" cxnId="{27F251BC-1EBD-4DF6-8737-8C27EDFC2599}">
      <dgm:prSet/>
      <dgm:spPr/>
      <dgm:t>
        <a:bodyPr/>
        <a:lstStyle/>
        <a:p>
          <a:endParaRPr lang="en-US"/>
        </a:p>
      </dgm:t>
    </dgm:pt>
    <dgm:pt modelId="{A8B5CB48-9CA1-43F7-90F7-482C3D0A339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Linsey Hurst Reports         ESS-A 64608 </a:t>
          </a:r>
          <a:endParaRPr lang="en-US" sz="600" dirty="0">
            <a:solidFill>
              <a:schemeClr val="tx1"/>
            </a:solidFill>
          </a:endParaRPr>
        </a:p>
      </dgm:t>
    </dgm:pt>
    <dgm:pt modelId="{1960E93C-9706-481D-B62A-73E4F2F51719}" type="parTrans" cxnId="{76A900BD-03E2-4443-95C8-FAC77C0EA240}">
      <dgm:prSet/>
      <dgm:spPr/>
      <dgm:t>
        <a:bodyPr/>
        <a:lstStyle/>
        <a:p>
          <a:endParaRPr lang="en-US"/>
        </a:p>
      </dgm:t>
    </dgm:pt>
    <dgm:pt modelId="{942B6182-25DA-41CB-9DC5-6733D08C6AC6}" type="sibTrans" cxnId="{76A900BD-03E2-4443-95C8-FAC77C0EA240}">
      <dgm:prSet/>
      <dgm:spPr/>
      <dgm:t>
        <a:bodyPr/>
        <a:lstStyle/>
        <a:p>
          <a:endParaRPr lang="en-US"/>
        </a:p>
      </dgm:t>
    </dgm:pt>
    <dgm:pt modelId="{25256815-1500-4F76-811B-CA591EFFE1F7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Reports         ESS-A  10101708 </a:t>
          </a:r>
        </a:p>
      </dgm:t>
    </dgm:pt>
    <dgm:pt modelId="{1FF92DFF-9440-46F8-8443-AE50DB8A5327}" type="parTrans" cxnId="{2C49B0BB-7642-475A-AFDC-59EF4F82E58C}">
      <dgm:prSet/>
      <dgm:spPr>
        <a:effectLst/>
      </dgm:spPr>
      <dgm:t>
        <a:bodyPr/>
        <a:lstStyle/>
        <a:p>
          <a:endParaRPr lang="en-US"/>
        </a:p>
      </dgm:t>
    </dgm:pt>
    <dgm:pt modelId="{A0E6DFFD-2791-4BA5-BB81-E92CAAF24D2F}" type="sibTrans" cxnId="{2C49B0BB-7642-475A-AFDC-59EF4F82E58C}">
      <dgm:prSet/>
      <dgm:spPr/>
      <dgm:t>
        <a:bodyPr/>
        <a:lstStyle/>
        <a:p>
          <a:endParaRPr lang="en-US"/>
        </a:p>
      </dgm:t>
    </dgm:pt>
    <dgm:pt modelId="{02C8D14F-649C-444A-B50C-FAA321169D3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Nick Kohnen Reports        ESS-O 12090 </a:t>
          </a:r>
          <a:endParaRPr lang="en-US" sz="600" dirty="0">
            <a:solidFill>
              <a:schemeClr val="tx1"/>
            </a:solidFill>
          </a:endParaRPr>
        </a:p>
      </dgm:t>
    </dgm:pt>
    <dgm:pt modelId="{30C15FAA-42AB-4091-B7AE-B28AF76BCF74}" type="parTrans" cxnId="{3C61ACC7-BC00-405D-8C80-79B012FF42C0}">
      <dgm:prSet/>
      <dgm:spPr/>
      <dgm:t>
        <a:bodyPr/>
        <a:lstStyle/>
        <a:p>
          <a:endParaRPr lang="en-US"/>
        </a:p>
      </dgm:t>
    </dgm:pt>
    <dgm:pt modelId="{E3916045-DAC1-486F-96AC-A2BEA93574BC}" type="sibTrans" cxnId="{3C61ACC7-BC00-405D-8C80-79B012FF42C0}">
      <dgm:prSet/>
      <dgm:spPr/>
      <dgm:t>
        <a:bodyPr/>
        <a:lstStyle/>
        <a:p>
          <a:endParaRPr lang="en-US"/>
        </a:p>
      </dgm:t>
    </dgm:pt>
    <dgm:pt modelId="{7C5740A8-08F2-400F-AA89-FE5336061C4F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Emmett </a:t>
          </a:r>
          <a:r>
            <a:rPr lang="en-US" sz="600" dirty="0" err="1">
              <a:solidFill>
                <a:schemeClr val="tx1"/>
              </a:solidFill>
            </a:rPr>
            <a:t>Durrum</a:t>
          </a:r>
          <a:r>
            <a:rPr lang="en-US" sz="600" dirty="0">
              <a:solidFill>
                <a:schemeClr val="tx1"/>
              </a:solidFill>
            </a:rPr>
            <a:t> Reports         ESS-O 34652 </a:t>
          </a:r>
        </a:p>
      </dgm:t>
    </dgm:pt>
    <dgm:pt modelId="{ACB4CAF4-BB64-4534-9ABA-0163A7C2A7E0}" type="parTrans" cxnId="{9EBCA042-A66D-4D40-A425-594091027576}">
      <dgm:prSet/>
      <dgm:spPr/>
      <dgm:t>
        <a:bodyPr/>
        <a:lstStyle/>
        <a:p>
          <a:endParaRPr lang="en-US"/>
        </a:p>
      </dgm:t>
    </dgm:pt>
    <dgm:pt modelId="{968DB6A2-4BED-4A39-9ADB-75754FA21283}" type="sibTrans" cxnId="{9EBCA042-A66D-4D40-A425-594091027576}">
      <dgm:prSet/>
      <dgm:spPr/>
      <dgm:t>
        <a:bodyPr/>
        <a:lstStyle/>
        <a:p>
          <a:endParaRPr lang="en-US"/>
        </a:p>
      </dgm:t>
    </dgm:pt>
    <dgm:pt modelId="{1AC21466-96ED-4026-B4A1-BA262E024425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Leigh Barr Reports  </a:t>
          </a:r>
        </a:p>
        <a:p>
          <a:r>
            <a:rPr lang="en-US" sz="600" dirty="0">
              <a:solidFill>
                <a:schemeClr val="tx1"/>
              </a:solidFill>
            </a:rPr>
            <a:t>ESS-A 26043 </a:t>
          </a:r>
        </a:p>
      </dgm:t>
    </dgm:pt>
    <dgm:pt modelId="{CF825631-0956-4D06-96B9-E584939EA33F}" type="parTrans" cxnId="{C4B89277-A895-46A6-9BC2-CE612AF72D47}">
      <dgm:prSet/>
      <dgm:spPr/>
      <dgm:t>
        <a:bodyPr/>
        <a:lstStyle/>
        <a:p>
          <a:endParaRPr lang="en-US"/>
        </a:p>
      </dgm:t>
    </dgm:pt>
    <dgm:pt modelId="{365268CE-C74F-40F6-BD38-D5A13CD1A80F}" type="sibTrans" cxnId="{C4B89277-A895-46A6-9BC2-CE612AF72D47}">
      <dgm:prSet/>
      <dgm:spPr/>
      <dgm:t>
        <a:bodyPr/>
        <a:lstStyle/>
        <a:p>
          <a:endParaRPr lang="en-US"/>
        </a:p>
      </dgm:t>
    </dgm:pt>
    <dgm:pt modelId="{C19E4C5A-95AE-4BCD-93DB-F2F8F90CDA7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Cember Hardison        PSD Mgr ESS-S 80033</a:t>
          </a:r>
          <a:endParaRPr lang="en-US" sz="600" dirty="0">
            <a:solidFill>
              <a:schemeClr val="tx1"/>
            </a:solidFill>
          </a:endParaRPr>
        </a:p>
      </dgm:t>
    </dgm:pt>
    <dgm:pt modelId="{619548E6-15A7-470D-A477-0D84D6B02447}" type="parTrans" cxnId="{8CEC509F-1AE9-498C-98FC-283EF8346A92}">
      <dgm:prSet/>
      <dgm:spPr/>
      <dgm:t>
        <a:bodyPr/>
        <a:lstStyle/>
        <a:p>
          <a:endParaRPr lang="en-US"/>
        </a:p>
      </dgm:t>
    </dgm:pt>
    <dgm:pt modelId="{1FBC20DA-492F-472C-89C8-849F47E38F49}" type="sibTrans" cxnId="{8CEC509F-1AE9-498C-98FC-283EF8346A92}">
      <dgm:prSet/>
      <dgm:spPr/>
      <dgm:t>
        <a:bodyPr/>
        <a:lstStyle/>
        <a:p>
          <a:endParaRPr lang="en-US"/>
        </a:p>
      </dgm:t>
    </dgm:pt>
    <dgm:pt modelId="{915B2FB5-E11E-43D5-B93E-BE5ABD127217}">
      <dgm:prSet custT="1"/>
      <dgm:spPr>
        <a:solidFill>
          <a:schemeClr val="bg1"/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Tracy Sadler Monitoring  ESS-O 12071 (Farmington)</a:t>
          </a:r>
        </a:p>
      </dgm:t>
    </dgm:pt>
    <dgm:pt modelId="{7A847048-18EF-4D55-94BC-CA5426098F52}" type="parTrans" cxnId="{9D812021-1D6C-4051-A238-3BBAA6096B9C}">
      <dgm:prSet/>
      <dgm:spPr/>
      <dgm:t>
        <a:bodyPr/>
        <a:lstStyle/>
        <a:p>
          <a:endParaRPr lang="en-US"/>
        </a:p>
      </dgm:t>
    </dgm:pt>
    <dgm:pt modelId="{EF456CD8-E225-4F61-9999-466E5C8B5692}" type="sibTrans" cxnId="{9D812021-1D6C-4051-A238-3BBAA6096B9C}">
      <dgm:prSet/>
      <dgm:spPr/>
      <dgm:t>
        <a:bodyPr/>
        <a:lstStyle/>
        <a:p>
          <a:endParaRPr lang="en-US"/>
        </a:p>
      </dgm:t>
    </dgm:pt>
    <dgm:pt modelId="{812662B3-ECAC-47A2-914F-9B19F23B1D30}">
      <dgm:prSet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70AD47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Kara Lopez    Monitoring ESS-A 12070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F134F29-425C-441D-AE4F-871DAB758DC4}" type="parTrans" cxnId="{3AD6EE8C-A28B-495E-9A0F-261C9F46014C}">
      <dgm:prSet/>
      <dgm:spPr/>
      <dgm:t>
        <a:bodyPr/>
        <a:lstStyle/>
        <a:p>
          <a:endParaRPr lang="en-US"/>
        </a:p>
      </dgm:t>
    </dgm:pt>
    <dgm:pt modelId="{10899A20-8861-4767-8B5E-A9BDC9D3FE35}" type="sibTrans" cxnId="{3AD6EE8C-A28B-495E-9A0F-261C9F46014C}">
      <dgm:prSet/>
      <dgm:spPr/>
      <dgm:t>
        <a:bodyPr/>
        <a:lstStyle/>
        <a:p>
          <a:endParaRPr lang="en-US"/>
        </a:p>
      </dgm:t>
    </dgm:pt>
    <dgm:pt modelId="{1D312643-D57C-4C31-9E23-86282AB8A878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Joey Vega Monitoring    ESS-O 12074 (Las Cruces)</a:t>
          </a:r>
          <a:endParaRPr lang="en-US" sz="600" dirty="0">
            <a:solidFill>
              <a:schemeClr val="tx1"/>
            </a:solidFill>
          </a:endParaRPr>
        </a:p>
      </dgm:t>
    </dgm:pt>
    <dgm:pt modelId="{87B54145-4D13-4327-9493-8471FC5C60CD}" type="parTrans" cxnId="{DFF43631-9EA9-455F-BA48-ABDE8346DC9C}">
      <dgm:prSet/>
      <dgm:spPr/>
      <dgm:t>
        <a:bodyPr/>
        <a:lstStyle/>
        <a:p>
          <a:endParaRPr lang="en-US"/>
        </a:p>
      </dgm:t>
    </dgm:pt>
    <dgm:pt modelId="{C324486D-779C-4AFE-BE9A-D4CEBA38D090}" type="sibTrans" cxnId="{DFF43631-9EA9-455F-BA48-ABDE8346DC9C}">
      <dgm:prSet/>
      <dgm:spPr/>
      <dgm:t>
        <a:bodyPr/>
        <a:lstStyle/>
        <a:p>
          <a:endParaRPr lang="en-US"/>
        </a:p>
      </dgm:t>
    </dgm:pt>
    <dgm:pt modelId="{5A2AD58C-6258-4985-9D84-570FCC11BA64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John Wells Monitoring   ESS-O 12072 (Roswell)</a:t>
          </a:r>
          <a:endParaRPr lang="en-US" sz="600" dirty="0">
            <a:solidFill>
              <a:schemeClr val="tx1"/>
            </a:solidFill>
          </a:endParaRPr>
        </a:p>
      </dgm:t>
    </dgm:pt>
    <dgm:pt modelId="{451CD83E-C882-4CF8-AF57-30EAFDCE9D81}" type="parTrans" cxnId="{6BD05F97-B1DB-4ED3-B3AA-A456984F0571}">
      <dgm:prSet/>
      <dgm:spPr/>
      <dgm:t>
        <a:bodyPr/>
        <a:lstStyle/>
        <a:p>
          <a:endParaRPr lang="en-US"/>
        </a:p>
      </dgm:t>
    </dgm:pt>
    <dgm:pt modelId="{1B342EB9-0443-4CB7-85E7-9170C6883E84}" type="sibTrans" cxnId="{6BD05F97-B1DB-4ED3-B3AA-A456984F0571}">
      <dgm:prSet/>
      <dgm:spPr/>
      <dgm:t>
        <a:bodyPr/>
        <a:lstStyle/>
        <a:p>
          <a:endParaRPr lang="en-US"/>
        </a:p>
      </dgm:t>
    </dgm:pt>
    <dgm:pt modelId="{00043830-1119-4A4B-B47E-3F80A8BBDE2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Haddy Phillips Monitoring  ESS-O 12073 (Silver City)</a:t>
          </a:r>
          <a:endParaRPr lang="en-US" sz="600" dirty="0">
            <a:solidFill>
              <a:schemeClr val="tx1"/>
            </a:solidFill>
          </a:endParaRPr>
        </a:p>
      </dgm:t>
    </dgm:pt>
    <dgm:pt modelId="{4A0D2029-43EF-46B5-AC5C-E98746D6B909}" type="parTrans" cxnId="{AFCA3426-31D0-401C-A85C-0D4E4B519BA4}">
      <dgm:prSet/>
      <dgm:spPr/>
      <dgm:t>
        <a:bodyPr/>
        <a:lstStyle/>
        <a:p>
          <a:endParaRPr lang="en-US"/>
        </a:p>
      </dgm:t>
    </dgm:pt>
    <dgm:pt modelId="{FE84F8A1-B72D-4368-9B88-31D570674C5C}" type="sibTrans" cxnId="{AFCA3426-31D0-401C-A85C-0D4E4B519BA4}">
      <dgm:prSet/>
      <dgm:spPr/>
      <dgm:t>
        <a:bodyPr/>
        <a:lstStyle/>
        <a:p>
          <a:endParaRPr lang="en-US"/>
        </a:p>
      </dgm:t>
    </dgm:pt>
    <dgm:pt modelId="{7F3B5C45-1009-4C87-82F4-CEBDB7DEE4B8}" type="pres">
      <dgm:prSet presAssocID="{D2F2441B-7F9B-4E37-B26F-1FF5D8043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807291-0CA6-4164-A6E2-E70B8A8B2E53}" type="pres">
      <dgm:prSet presAssocID="{6B5A8AD9-2E96-4A77-8A82-2461F38481A4}" presName="hierRoot1" presStyleCnt="0">
        <dgm:presLayoutVars>
          <dgm:hierBranch val="init"/>
        </dgm:presLayoutVars>
      </dgm:prSet>
      <dgm:spPr/>
    </dgm:pt>
    <dgm:pt modelId="{74065049-671E-4D67-B3F2-4B672B6064EA}" type="pres">
      <dgm:prSet presAssocID="{6B5A8AD9-2E96-4A77-8A82-2461F38481A4}" presName="rootComposite1" presStyleCnt="0"/>
      <dgm:spPr/>
    </dgm:pt>
    <dgm:pt modelId="{0F05D138-0441-4F6F-921D-7DF4D4CA6E05}" type="pres">
      <dgm:prSet presAssocID="{6B5A8AD9-2E96-4A77-8A82-2461F38481A4}" presName="rootText1" presStyleLbl="node0" presStyleIdx="0" presStyleCnt="1" custScaleX="224199" custScaleY="225030" custLinFactNeighborX="-2438" custLinFactNeighborY="-53636">
        <dgm:presLayoutVars>
          <dgm:chPref val="3"/>
        </dgm:presLayoutVars>
      </dgm:prSet>
      <dgm:spPr/>
    </dgm:pt>
    <dgm:pt modelId="{8207C124-3CA3-44A0-BE7D-40E1BAA22301}" type="pres">
      <dgm:prSet presAssocID="{6B5A8AD9-2E96-4A77-8A82-2461F38481A4}" presName="rootConnector1" presStyleLbl="node1" presStyleIdx="0" presStyleCnt="0"/>
      <dgm:spPr/>
    </dgm:pt>
    <dgm:pt modelId="{5DCF838A-03D5-4EB7-A5E3-66533A231297}" type="pres">
      <dgm:prSet presAssocID="{6B5A8AD9-2E96-4A77-8A82-2461F38481A4}" presName="hierChild2" presStyleCnt="0"/>
      <dgm:spPr/>
    </dgm:pt>
    <dgm:pt modelId="{ADF29147-B138-4115-9A6D-0598AEDA29FD}" type="pres">
      <dgm:prSet presAssocID="{331875DC-4BAA-44F5-8F5C-0B6CDE5534E7}" presName="Name37" presStyleLbl="parChTrans1D2" presStyleIdx="0" presStyleCnt="4"/>
      <dgm:spPr/>
    </dgm:pt>
    <dgm:pt modelId="{2662FE5A-1B22-4DFC-AF0D-8AF85CAC2193}" type="pres">
      <dgm:prSet presAssocID="{7C9C3B11-2CD7-4025-A47A-ED1351EE8C71}" presName="hierRoot2" presStyleCnt="0">
        <dgm:presLayoutVars>
          <dgm:hierBranch val="init"/>
        </dgm:presLayoutVars>
      </dgm:prSet>
      <dgm:spPr/>
    </dgm:pt>
    <dgm:pt modelId="{74A949F0-DDCB-4446-B85C-2E4585682B12}" type="pres">
      <dgm:prSet presAssocID="{7C9C3B11-2CD7-4025-A47A-ED1351EE8C71}" presName="rootComposite" presStyleCnt="0"/>
      <dgm:spPr/>
    </dgm:pt>
    <dgm:pt modelId="{085EAADA-B58F-4227-B211-08537FF8E7DB}" type="pres">
      <dgm:prSet presAssocID="{7C9C3B11-2CD7-4025-A47A-ED1351EE8C71}" presName="rootText" presStyleLbl="node2" presStyleIdx="0" presStyleCnt="4" custScaleX="240909" custScaleY="166714" custLinFactNeighborY="-2438">
        <dgm:presLayoutVars>
          <dgm:chPref val="3"/>
        </dgm:presLayoutVars>
      </dgm:prSet>
      <dgm:spPr/>
    </dgm:pt>
    <dgm:pt modelId="{3D1EEDF0-8BB5-4095-9721-430D6FC4B884}" type="pres">
      <dgm:prSet presAssocID="{7C9C3B11-2CD7-4025-A47A-ED1351EE8C71}" presName="rootConnector" presStyleLbl="node2" presStyleIdx="0" presStyleCnt="4"/>
      <dgm:spPr/>
    </dgm:pt>
    <dgm:pt modelId="{2DE8266F-F4D6-45EB-B7AB-1DA95CD2ABB7}" type="pres">
      <dgm:prSet presAssocID="{7C9C3B11-2CD7-4025-A47A-ED1351EE8C71}" presName="hierChild4" presStyleCnt="0"/>
      <dgm:spPr/>
    </dgm:pt>
    <dgm:pt modelId="{4A189A14-CE78-4D89-BB0C-9F79C0845FE3}" type="pres">
      <dgm:prSet presAssocID="{6334DE45-37AC-4BAA-AA8B-244109BE5451}" presName="Name37" presStyleLbl="parChTrans1D3" presStyleIdx="0" presStyleCnt="13"/>
      <dgm:spPr/>
    </dgm:pt>
    <dgm:pt modelId="{DB049006-195F-4A65-90E0-58B166C83AB9}" type="pres">
      <dgm:prSet presAssocID="{6BC72076-8008-4A55-8120-0D6BC24E62CD}" presName="hierRoot2" presStyleCnt="0">
        <dgm:presLayoutVars>
          <dgm:hierBranch val="init"/>
        </dgm:presLayoutVars>
      </dgm:prSet>
      <dgm:spPr/>
    </dgm:pt>
    <dgm:pt modelId="{389E6CD2-C4E4-4222-A84F-474EC961477F}" type="pres">
      <dgm:prSet presAssocID="{6BC72076-8008-4A55-8120-0D6BC24E62CD}" presName="rootComposite" presStyleCnt="0"/>
      <dgm:spPr/>
    </dgm:pt>
    <dgm:pt modelId="{A332645D-EC7D-466F-A2D8-228C0578613C}" type="pres">
      <dgm:prSet presAssocID="{6BC72076-8008-4A55-8120-0D6BC24E62CD}" presName="rootText" presStyleLbl="node3" presStyleIdx="0" presStyleCnt="13" custScaleX="100138" custScaleY="204869" custLinFactNeighborY="-2438">
        <dgm:presLayoutVars>
          <dgm:chPref val="3"/>
        </dgm:presLayoutVars>
      </dgm:prSet>
      <dgm:spPr/>
    </dgm:pt>
    <dgm:pt modelId="{706C86E2-554E-4873-A1BC-C641C94DC061}" type="pres">
      <dgm:prSet presAssocID="{6BC72076-8008-4A55-8120-0D6BC24E62CD}" presName="rootConnector" presStyleLbl="node3" presStyleIdx="0" presStyleCnt="13"/>
      <dgm:spPr/>
    </dgm:pt>
    <dgm:pt modelId="{EBA0E6B2-3283-4425-841A-EBFD02E69B8F}" type="pres">
      <dgm:prSet presAssocID="{6BC72076-8008-4A55-8120-0D6BC24E62CD}" presName="hierChild4" presStyleCnt="0"/>
      <dgm:spPr/>
    </dgm:pt>
    <dgm:pt modelId="{33AD8356-4F59-49BA-830A-10CD208DAC0B}" type="pres">
      <dgm:prSet presAssocID="{E69C3EE9-57B7-4AF6-9488-E1ACBBA5C123}" presName="Name37" presStyleLbl="parChTrans1D4" presStyleIdx="0" presStyleCnt="63"/>
      <dgm:spPr/>
    </dgm:pt>
    <dgm:pt modelId="{D6A88A06-C27C-4FAE-9BE6-0DEF51A85C09}" type="pres">
      <dgm:prSet presAssocID="{B0BCA202-4503-45DA-853E-3873A5E95486}" presName="hierRoot2" presStyleCnt="0">
        <dgm:presLayoutVars>
          <dgm:hierBranch val="init"/>
        </dgm:presLayoutVars>
      </dgm:prSet>
      <dgm:spPr/>
    </dgm:pt>
    <dgm:pt modelId="{B0629861-2D99-4A88-A2DB-021FA0A66550}" type="pres">
      <dgm:prSet presAssocID="{B0BCA202-4503-45DA-853E-3873A5E95486}" presName="rootComposite" presStyleCnt="0"/>
      <dgm:spPr/>
    </dgm:pt>
    <dgm:pt modelId="{4FDA2519-3E2F-4000-8198-DA030C195718}" type="pres">
      <dgm:prSet presAssocID="{B0BCA202-4503-45DA-853E-3873A5E95486}" presName="rootText" presStyleLbl="node4" presStyleIdx="0" presStyleCnt="63" custScaleX="91007" custScaleY="185509" custLinFactNeighborY="-2438">
        <dgm:presLayoutVars>
          <dgm:chPref val="3"/>
        </dgm:presLayoutVars>
      </dgm:prSet>
      <dgm:spPr/>
    </dgm:pt>
    <dgm:pt modelId="{A2F7756A-6DBA-4BFD-B98B-E6410720FA06}" type="pres">
      <dgm:prSet presAssocID="{B0BCA202-4503-45DA-853E-3873A5E95486}" presName="rootConnector" presStyleLbl="node4" presStyleIdx="0" presStyleCnt="63"/>
      <dgm:spPr/>
    </dgm:pt>
    <dgm:pt modelId="{47582755-6DD2-43AF-B281-1B3E3452B4F5}" type="pres">
      <dgm:prSet presAssocID="{B0BCA202-4503-45DA-853E-3873A5E95486}" presName="hierChild4" presStyleCnt="0"/>
      <dgm:spPr/>
    </dgm:pt>
    <dgm:pt modelId="{B052BF8D-9FD3-4120-9761-C4B04DE35790}" type="pres">
      <dgm:prSet presAssocID="{B0BCA202-4503-45DA-853E-3873A5E95486}" presName="hierChild5" presStyleCnt="0"/>
      <dgm:spPr/>
    </dgm:pt>
    <dgm:pt modelId="{CCCF833F-CB9F-48D9-8279-74C0365CC26F}" type="pres">
      <dgm:prSet presAssocID="{BE23C0A8-4E5F-4AE0-8AC3-2DC380C6B8CE}" presName="Name37" presStyleLbl="parChTrans1D4" presStyleIdx="1" presStyleCnt="63"/>
      <dgm:spPr/>
    </dgm:pt>
    <dgm:pt modelId="{9A26067A-DB53-48AD-B5A5-FA5E82696908}" type="pres">
      <dgm:prSet presAssocID="{7E01571B-4F7C-46A4-815D-D8068B20A4BD}" presName="hierRoot2" presStyleCnt="0">
        <dgm:presLayoutVars>
          <dgm:hierBranch val="init"/>
        </dgm:presLayoutVars>
      </dgm:prSet>
      <dgm:spPr/>
    </dgm:pt>
    <dgm:pt modelId="{D71D475E-FFE6-4202-B9F0-38AC3AEAECD2}" type="pres">
      <dgm:prSet presAssocID="{7E01571B-4F7C-46A4-815D-D8068B20A4BD}" presName="rootComposite" presStyleCnt="0"/>
      <dgm:spPr/>
    </dgm:pt>
    <dgm:pt modelId="{503A539F-EB8C-4247-B2B7-65849882129E}" type="pres">
      <dgm:prSet presAssocID="{7E01571B-4F7C-46A4-815D-D8068B20A4BD}" presName="rootText" presStyleLbl="node4" presStyleIdx="1" presStyleCnt="63" custScaleX="91007" custScaleY="185509" custLinFactNeighborY="-2438">
        <dgm:presLayoutVars>
          <dgm:chPref val="3"/>
        </dgm:presLayoutVars>
      </dgm:prSet>
      <dgm:spPr/>
    </dgm:pt>
    <dgm:pt modelId="{CBBC9B00-DCF6-4C9D-A495-8D9A70F041F1}" type="pres">
      <dgm:prSet presAssocID="{7E01571B-4F7C-46A4-815D-D8068B20A4BD}" presName="rootConnector" presStyleLbl="node4" presStyleIdx="1" presStyleCnt="63"/>
      <dgm:spPr/>
    </dgm:pt>
    <dgm:pt modelId="{6536B372-FEE5-48DF-A7ED-ADD9E659349A}" type="pres">
      <dgm:prSet presAssocID="{7E01571B-4F7C-46A4-815D-D8068B20A4BD}" presName="hierChild4" presStyleCnt="0"/>
      <dgm:spPr/>
    </dgm:pt>
    <dgm:pt modelId="{E91224B4-C58E-4815-9567-41A3D74E983D}" type="pres">
      <dgm:prSet presAssocID="{7E01571B-4F7C-46A4-815D-D8068B20A4BD}" presName="hierChild5" presStyleCnt="0"/>
      <dgm:spPr/>
    </dgm:pt>
    <dgm:pt modelId="{5D8EC739-90C4-43E0-BEDD-75FC7BB26C87}" type="pres">
      <dgm:prSet presAssocID="{A6A7C9F8-AFF9-4681-B34A-9DE4F688033E}" presName="Name37" presStyleLbl="parChTrans1D4" presStyleIdx="2" presStyleCnt="63"/>
      <dgm:spPr/>
    </dgm:pt>
    <dgm:pt modelId="{A54A8E14-4202-4E7C-81D2-127DA1CD6F5D}" type="pres">
      <dgm:prSet presAssocID="{62F7B799-82D0-45B6-82AC-E41CEA0D390F}" presName="hierRoot2" presStyleCnt="0">
        <dgm:presLayoutVars>
          <dgm:hierBranch val="init"/>
        </dgm:presLayoutVars>
      </dgm:prSet>
      <dgm:spPr/>
    </dgm:pt>
    <dgm:pt modelId="{1CE18C6B-5E28-4C84-8CEE-1035B9258D7C}" type="pres">
      <dgm:prSet presAssocID="{62F7B799-82D0-45B6-82AC-E41CEA0D390F}" presName="rootComposite" presStyleCnt="0"/>
      <dgm:spPr/>
    </dgm:pt>
    <dgm:pt modelId="{EBADECFF-DE69-43FA-B0D4-98C54D41D20C}" type="pres">
      <dgm:prSet presAssocID="{62F7B799-82D0-45B6-82AC-E41CEA0D390F}" presName="rootText" presStyleLbl="node4" presStyleIdx="2" presStyleCnt="63" custScaleX="91007" custScaleY="185509" custLinFactNeighborY="-2438">
        <dgm:presLayoutVars>
          <dgm:chPref val="3"/>
        </dgm:presLayoutVars>
      </dgm:prSet>
      <dgm:spPr/>
    </dgm:pt>
    <dgm:pt modelId="{B39104E6-A5B8-492B-8117-F907469D8980}" type="pres">
      <dgm:prSet presAssocID="{62F7B799-82D0-45B6-82AC-E41CEA0D390F}" presName="rootConnector" presStyleLbl="node4" presStyleIdx="2" presStyleCnt="63"/>
      <dgm:spPr/>
    </dgm:pt>
    <dgm:pt modelId="{6B3D2C1F-4ABC-4796-BCA2-3E86CB51A2C9}" type="pres">
      <dgm:prSet presAssocID="{62F7B799-82D0-45B6-82AC-E41CEA0D390F}" presName="hierChild4" presStyleCnt="0"/>
      <dgm:spPr/>
    </dgm:pt>
    <dgm:pt modelId="{73D865EC-14D3-4F36-B35F-7A39EB1FC5C6}" type="pres">
      <dgm:prSet presAssocID="{62F7B799-82D0-45B6-82AC-E41CEA0D390F}" presName="hierChild5" presStyleCnt="0"/>
      <dgm:spPr/>
    </dgm:pt>
    <dgm:pt modelId="{618B5724-B276-4BC1-821B-CDC9D5B8075D}" type="pres">
      <dgm:prSet presAssocID="{4F36A125-F93A-4C03-87CC-BA3E4A6F27E0}" presName="Name37" presStyleLbl="parChTrans1D4" presStyleIdx="3" presStyleCnt="63"/>
      <dgm:spPr/>
    </dgm:pt>
    <dgm:pt modelId="{16D8B691-50CA-479E-85F7-952FB566FF76}" type="pres">
      <dgm:prSet presAssocID="{F8CA0744-20A8-4FF3-92CB-16DF9A36DA28}" presName="hierRoot2" presStyleCnt="0">
        <dgm:presLayoutVars>
          <dgm:hierBranch val="init"/>
        </dgm:presLayoutVars>
      </dgm:prSet>
      <dgm:spPr/>
    </dgm:pt>
    <dgm:pt modelId="{2C801A4A-E63A-4E74-892A-B5E8A03C3041}" type="pres">
      <dgm:prSet presAssocID="{F8CA0744-20A8-4FF3-92CB-16DF9A36DA28}" presName="rootComposite" presStyleCnt="0"/>
      <dgm:spPr/>
    </dgm:pt>
    <dgm:pt modelId="{9E261132-79FC-4C66-AF86-417C04AF57B7}" type="pres">
      <dgm:prSet presAssocID="{F8CA0744-20A8-4FF3-92CB-16DF9A36DA28}" presName="rootText" presStyleLbl="node4" presStyleIdx="3" presStyleCnt="63" custScaleX="91007" custScaleY="185509" custLinFactNeighborY="-2438">
        <dgm:presLayoutVars>
          <dgm:chPref val="3"/>
        </dgm:presLayoutVars>
      </dgm:prSet>
      <dgm:spPr/>
    </dgm:pt>
    <dgm:pt modelId="{7A3B6633-ACC8-42B0-8E39-22FF0D002F78}" type="pres">
      <dgm:prSet presAssocID="{F8CA0744-20A8-4FF3-92CB-16DF9A36DA28}" presName="rootConnector" presStyleLbl="node4" presStyleIdx="3" presStyleCnt="63"/>
      <dgm:spPr/>
    </dgm:pt>
    <dgm:pt modelId="{DF02FE93-7219-4378-8B6D-45C4E92FBD21}" type="pres">
      <dgm:prSet presAssocID="{F8CA0744-20A8-4FF3-92CB-16DF9A36DA28}" presName="hierChild4" presStyleCnt="0"/>
      <dgm:spPr/>
    </dgm:pt>
    <dgm:pt modelId="{A9EB2F50-D761-4872-BA88-1C8E1A12890A}" type="pres">
      <dgm:prSet presAssocID="{F8CA0744-20A8-4FF3-92CB-16DF9A36DA28}" presName="hierChild5" presStyleCnt="0"/>
      <dgm:spPr/>
    </dgm:pt>
    <dgm:pt modelId="{20B89BE9-3621-46B2-BD8C-6FB705695387}" type="pres">
      <dgm:prSet presAssocID="{6BC72076-8008-4A55-8120-0D6BC24E62CD}" presName="hierChild5" presStyleCnt="0"/>
      <dgm:spPr/>
    </dgm:pt>
    <dgm:pt modelId="{DCFDF638-BBFE-44E2-90E8-DE6D34ACBE0B}" type="pres">
      <dgm:prSet presAssocID="{EDDD8090-1097-42B0-8877-88FC11A441DD}" presName="Name37" presStyleLbl="parChTrans1D3" presStyleIdx="1" presStyleCnt="13"/>
      <dgm:spPr/>
    </dgm:pt>
    <dgm:pt modelId="{79A2ADF3-41C7-4A99-B013-0BB755E2F497}" type="pres">
      <dgm:prSet presAssocID="{3E30AFC7-F74D-4990-B609-1B4BA5CECC51}" presName="hierRoot2" presStyleCnt="0">
        <dgm:presLayoutVars>
          <dgm:hierBranch val="init"/>
        </dgm:presLayoutVars>
      </dgm:prSet>
      <dgm:spPr/>
    </dgm:pt>
    <dgm:pt modelId="{F13A302D-32A8-449A-AEEC-74BFFF47FBFC}" type="pres">
      <dgm:prSet presAssocID="{3E30AFC7-F74D-4990-B609-1B4BA5CECC51}" presName="rootComposite" presStyleCnt="0"/>
      <dgm:spPr/>
    </dgm:pt>
    <dgm:pt modelId="{9E4BF23B-5F42-4CF2-A4E4-11C9DADA11ED}" type="pres">
      <dgm:prSet presAssocID="{3E30AFC7-F74D-4990-B609-1B4BA5CECC51}" presName="rootText" presStyleLbl="node3" presStyleIdx="1" presStyleCnt="13" custScaleX="100138" custScaleY="204869" custLinFactNeighborY="-2438">
        <dgm:presLayoutVars>
          <dgm:chPref val="3"/>
        </dgm:presLayoutVars>
      </dgm:prSet>
      <dgm:spPr/>
    </dgm:pt>
    <dgm:pt modelId="{D7842862-CFB8-41C8-9321-2450C20C3C08}" type="pres">
      <dgm:prSet presAssocID="{3E30AFC7-F74D-4990-B609-1B4BA5CECC51}" presName="rootConnector" presStyleLbl="node3" presStyleIdx="1" presStyleCnt="13"/>
      <dgm:spPr/>
    </dgm:pt>
    <dgm:pt modelId="{A7FCF9AF-6B7D-47EB-BE22-D5155FEF0BE3}" type="pres">
      <dgm:prSet presAssocID="{3E30AFC7-F74D-4990-B609-1B4BA5CECC51}" presName="hierChild4" presStyleCnt="0"/>
      <dgm:spPr/>
    </dgm:pt>
    <dgm:pt modelId="{2D38B33D-E38A-4494-913C-C92E5C42126F}" type="pres">
      <dgm:prSet presAssocID="{1BEDDC6D-37FE-4D87-84EF-41897B6684CE}" presName="Name37" presStyleLbl="parChTrans1D4" presStyleIdx="4" presStyleCnt="63"/>
      <dgm:spPr/>
    </dgm:pt>
    <dgm:pt modelId="{65AF4EAA-F0BB-41CF-9C0D-E4681B4B2AFB}" type="pres">
      <dgm:prSet presAssocID="{826FD984-EC09-47CC-ABD5-85516CFA8DDD}" presName="hierRoot2" presStyleCnt="0">
        <dgm:presLayoutVars>
          <dgm:hierBranch val="init"/>
        </dgm:presLayoutVars>
      </dgm:prSet>
      <dgm:spPr/>
    </dgm:pt>
    <dgm:pt modelId="{703961A3-277E-426F-B1F2-932F281DC6D3}" type="pres">
      <dgm:prSet presAssocID="{826FD984-EC09-47CC-ABD5-85516CFA8DDD}" presName="rootComposite" presStyleCnt="0"/>
      <dgm:spPr/>
    </dgm:pt>
    <dgm:pt modelId="{D2DE89A5-5872-455B-A52D-5E1F1CC1457C}" type="pres">
      <dgm:prSet presAssocID="{826FD984-EC09-47CC-ABD5-85516CFA8DDD}" presName="rootText" presStyleLbl="node4" presStyleIdx="4" presStyleCnt="63" custScaleX="91007" custScaleY="185509" custLinFactNeighborY="-2438">
        <dgm:presLayoutVars>
          <dgm:chPref val="3"/>
        </dgm:presLayoutVars>
      </dgm:prSet>
      <dgm:spPr/>
    </dgm:pt>
    <dgm:pt modelId="{82DEAE60-CFC0-4927-B58B-B2A31F6AE4D2}" type="pres">
      <dgm:prSet presAssocID="{826FD984-EC09-47CC-ABD5-85516CFA8DDD}" presName="rootConnector" presStyleLbl="node4" presStyleIdx="4" presStyleCnt="63"/>
      <dgm:spPr/>
    </dgm:pt>
    <dgm:pt modelId="{178CC108-C213-4589-A347-A9B5D5BCC176}" type="pres">
      <dgm:prSet presAssocID="{826FD984-EC09-47CC-ABD5-85516CFA8DDD}" presName="hierChild4" presStyleCnt="0"/>
      <dgm:spPr/>
    </dgm:pt>
    <dgm:pt modelId="{3F75C17F-6344-4BDF-879D-49A60436CCF8}" type="pres">
      <dgm:prSet presAssocID="{826FD984-EC09-47CC-ABD5-85516CFA8DDD}" presName="hierChild5" presStyleCnt="0"/>
      <dgm:spPr/>
    </dgm:pt>
    <dgm:pt modelId="{1FDD3BF9-450C-4509-BE4E-5F23F5F68B71}" type="pres">
      <dgm:prSet presAssocID="{5EB62276-B65B-4B0F-9C71-C2DFF77FDB4A}" presName="Name37" presStyleLbl="parChTrans1D4" presStyleIdx="5" presStyleCnt="63"/>
      <dgm:spPr/>
    </dgm:pt>
    <dgm:pt modelId="{F495BFBF-905F-4CA3-A420-0CC177B4192F}" type="pres">
      <dgm:prSet presAssocID="{000395E8-E1C6-40FB-AEF2-F912503F95B3}" presName="hierRoot2" presStyleCnt="0">
        <dgm:presLayoutVars>
          <dgm:hierBranch val="init"/>
        </dgm:presLayoutVars>
      </dgm:prSet>
      <dgm:spPr/>
    </dgm:pt>
    <dgm:pt modelId="{7F564D9E-B0A0-4C55-A085-146A884CDAE8}" type="pres">
      <dgm:prSet presAssocID="{000395E8-E1C6-40FB-AEF2-F912503F95B3}" presName="rootComposite" presStyleCnt="0"/>
      <dgm:spPr/>
    </dgm:pt>
    <dgm:pt modelId="{3F5EC2F4-ED61-4DD5-BB0A-3EDB225A798A}" type="pres">
      <dgm:prSet presAssocID="{000395E8-E1C6-40FB-AEF2-F912503F95B3}" presName="rootText" presStyleLbl="node4" presStyleIdx="5" presStyleCnt="63" custScaleX="91007" custScaleY="185509" custLinFactNeighborY="-2438">
        <dgm:presLayoutVars>
          <dgm:chPref val="3"/>
        </dgm:presLayoutVars>
      </dgm:prSet>
      <dgm:spPr/>
    </dgm:pt>
    <dgm:pt modelId="{159A80C9-9C17-45F8-951A-9D9ED0127ECB}" type="pres">
      <dgm:prSet presAssocID="{000395E8-E1C6-40FB-AEF2-F912503F95B3}" presName="rootConnector" presStyleLbl="node4" presStyleIdx="5" presStyleCnt="63"/>
      <dgm:spPr/>
    </dgm:pt>
    <dgm:pt modelId="{25DC8C5C-D8C7-4B15-864C-2116027CEFF1}" type="pres">
      <dgm:prSet presAssocID="{000395E8-E1C6-40FB-AEF2-F912503F95B3}" presName="hierChild4" presStyleCnt="0"/>
      <dgm:spPr/>
    </dgm:pt>
    <dgm:pt modelId="{2C090A5F-F613-4CA5-8DD9-33A93D195FFA}" type="pres">
      <dgm:prSet presAssocID="{000395E8-E1C6-40FB-AEF2-F912503F95B3}" presName="hierChild5" presStyleCnt="0"/>
      <dgm:spPr/>
    </dgm:pt>
    <dgm:pt modelId="{F4D55213-3E45-407B-9976-DB252A5E6232}" type="pres">
      <dgm:prSet presAssocID="{EBA95295-1A39-4619-81AA-667FEA8FE32F}" presName="Name37" presStyleLbl="parChTrans1D4" presStyleIdx="6" presStyleCnt="63"/>
      <dgm:spPr/>
    </dgm:pt>
    <dgm:pt modelId="{A049FA06-DCEF-4F96-B3AC-F06D942D897C}" type="pres">
      <dgm:prSet presAssocID="{D6CABAA0-2026-4BCE-A0EA-5BF3C9A476DE}" presName="hierRoot2" presStyleCnt="0">
        <dgm:presLayoutVars>
          <dgm:hierBranch val="init"/>
        </dgm:presLayoutVars>
      </dgm:prSet>
      <dgm:spPr/>
    </dgm:pt>
    <dgm:pt modelId="{5145243B-CD0A-4E01-81D0-BD042CF9E264}" type="pres">
      <dgm:prSet presAssocID="{D6CABAA0-2026-4BCE-A0EA-5BF3C9A476DE}" presName="rootComposite" presStyleCnt="0"/>
      <dgm:spPr/>
    </dgm:pt>
    <dgm:pt modelId="{5DD8E53C-88D8-4F8B-81CB-84F8C8AFE27B}" type="pres">
      <dgm:prSet presAssocID="{D6CABAA0-2026-4BCE-A0EA-5BF3C9A476DE}" presName="rootText" presStyleLbl="node4" presStyleIdx="6" presStyleCnt="63" custScaleX="91007" custScaleY="185509" custLinFactNeighborY="-2438">
        <dgm:presLayoutVars>
          <dgm:chPref val="3"/>
        </dgm:presLayoutVars>
      </dgm:prSet>
      <dgm:spPr/>
    </dgm:pt>
    <dgm:pt modelId="{35CF6F78-E81D-4544-9DFC-7586D3AB280C}" type="pres">
      <dgm:prSet presAssocID="{D6CABAA0-2026-4BCE-A0EA-5BF3C9A476DE}" presName="rootConnector" presStyleLbl="node4" presStyleIdx="6" presStyleCnt="63"/>
      <dgm:spPr/>
    </dgm:pt>
    <dgm:pt modelId="{589B5791-3537-4A1F-9CF6-63C79161216D}" type="pres">
      <dgm:prSet presAssocID="{D6CABAA0-2026-4BCE-A0EA-5BF3C9A476DE}" presName="hierChild4" presStyleCnt="0"/>
      <dgm:spPr/>
    </dgm:pt>
    <dgm:pt modelId="{4465CD35-095F-41F7-9031-38D7789A5F46}" type="pres">
      <dgm:prSet presAssocID="{D6CABAA0-2026-4BCE-A0EA-5BF3C9A476DE}" presName="hierChild5" presStyleCnt="0"/>
      <dgm:spPr/>
    </dgm:pt>
    <dgm:pt modelId="{01B4FF6C-4B30-4581-8AF3-34E1FB86798D}" type="pres">
      <dgm:prSet presAssocID="{6174DBD6-A19C-4E09-BE77-470C274134F5}" presName="Name37" presStyleLbl="parChTrans1D4" presStyleIdx="7" presStyleCnt="63"/>
      <dgm:spPr/>
    </dgm:pt>
    <dgm:pt modelId="{2B1FBB41-FA3A-45E8-9176-9160AB95BC23}" type="pres">
      <dgm:prSet presAssocID="{A8041851-3618-4FB2-9F3F-C33BC8F3353C}" presName="hierRoot2" presStyleCnt="0">
        <dgm:presLayoutVars>
          <dgm:hierBranch val="init"/>
        </dgm:presLayoutVars>
      </dgm:prSet>
      <dgm:spPr/>
    </dgm:pt>
    <dgm:pt modelId="{E607FEA4-501B-4D37-A69D-56B361A245D9}" type="pres">
      <dgm:prSet presAssocID="{A8041851-3618-4FB2-9F3F-C33BC8F3353C}" presName="rootComposite" presStyleCnt="0"/>
      <dgm:spPr/>
    </dgm:pt>
    <dgm:pt modelId="{5CD94A62-D7C8-4B18-935C-B48605CA1258}" type="pres">
      <dgm:prSet presAssocID="{A8041851-3618-4FB2-9F3F-C33BC8F3353C}" presName="rootText" presStyleLbl="node4" presStyleIdx="7" presStyleCnt="63" custScaleX="91007" custScaleY="185509">
        <dgm:presLayoutVars>
          <dgm:chPref val="3"/>
        </dgm:presLayoutVars>
      </dgm:prSet>
      <dgm:spPr/>
    </dgm:pt>
    <dgm:pt modelId="{18D62D00-9184-4893-A142-2730A645C8DB}" type="pres">
      <dgm:prSet presAssocID="{A8041851-3618-4FB2-9F3F-C33BC8F3353C}" presName="rootConnector" presStyleLbl="node4" presStyleIdx="7" presStyleCnt="63"/>
      <dgm:spPr/>
    </dgm:pt>
    <dgm:pt modelId="{F8691EED-0FA6-492B-912E-95C6494DC0BD}" type="pres">
      <dgm:prSet presAssocID="{A8041851-3618-4FB2-9F3F-C33BC8F3353C}" presName="hierChild4" presStyleCnt="0"/>
      <dgm:spPr/>
    </dgm:pt>
    <dgm:pt modelId="{95F36DB3-6419-4101-AB48-E104D33197A0}" type="pres">
      <dgm:prSet presAssocID="{A8041851-3618-4FB2-9F3F-C33BC8F3353C}" presName="hierChild5" presStyleCnt="0"/>
      <dgm:spPr/>
    </dgm:pt>
    <dgm:pt modelId="{06BB815E-7D12-46A9-820A-1B5D7EB7F583}" type="pres">
      <dgm:prSet presAssocID="{C3328240-6E4F-40E6-B89E-1EA2C450BC12}" presName="Name37" presStyleLbl="parChTrans1D4" presStyleIdx="8" presStyleCnt="63"/>
      <dgm:spPr/>
    </dgm:pt>
    <dgm:pt modelId="{D777B0E8-22B0-466F-B682-2A3618D90E22}" type="pres">
      <dgm:prSet presAssocID="{FE7AED77-0406-4465-AE94-FA7C72338A34}" presName="hierRoot2" presStyleCnt="0">
        <dgm:presLayoutVars>
          <dgm:hierBranch val="init"/>
        </dgm:presLayoutVars>
      </dgm:prSet>
      <dgm:spPr/>
    </dgm:pt>
    <dgm:pt modelId="{EE315180-DE9E-4963-8AB5-A8C9AB6AFFAE}" type="pres">
      <dgm:prSet presAssocID="{FE7AED77-0406-4465-AE94-FA7C72338A34}" presName="rootComposite" presStyleCnt="0"/>
      <dgm:spPr/>
    </dgm:pt>
    <dgm:pt modelId="{FD4CAB55-1973-4B09-B02A-50D84967E48B}" type="pres">
      <dgm:prSet presAssocID="{FE7AED77-0406-4465-AE94-FA7C72338A34}" presName="rootText" presStyleLbl="node4" presStyleIdx="8" presStyleCnt="63" custScaleX="91007" custScaleY="185509">
        <dgm:presLayoutVars>
          <dgm:chPref val="3"/>
        </dgm:presLayoutVars>
      </dgm:prSet>
      <dgm:spPr/>
    </dgm:pt>
    <dgm:pt modelId="{E93861B9-83FF-4D14-B057-EAB2D289B049}" type="pres">
      <dgm:prSet presAssocID="{FE7AED77-0406-4465-AE94-FA7C72338A34}" presName="rootConnector" presStyleLbl="node4" presStyleIdx="8" presStyleCnt="63"/>
      <dgm:spPr/>
    </dgm:pt>
    <dgm:pt modelId="{38AAFB53-C6F0-49D9-AB35-7066B1411293}" type="pres">
      <dgm:prSet presAssocID="{FE7AED77-0406-4465-AE94-FA7C72338A34}" presName="hierChild4" presStyleCnt="0"/>
      <dgm:spPr/>
    </dgm:pt>
    <dgm:pt modelId="{10B5D272-5FD3-4103-B5C8-126BB0EB8074}" type="pres">
      <dgm:prSet presAssocID="{FE7AED77-0406-4465-AE94-FA7C72338A34}" presName="hierChild5" presStyleCnt="0"/>
      <dgm:spPr/>
    </dgm:pt>
    <dgm:pt modelId="{9941B3D0-D0B8-4479-8134-FF8A0CE93C2F}" type="pres">
      <dgm:prSet presAssocID="{3E30AFC7-F74D-4990-B609-1B4BA5CECC51}" presName="hierChild5" presStyleCnt="0"/>
      <dgm:spPr/>
    </dgm:pt>
    <dgm:pt modelId="{92E3DA54-D217-4D25-B888-0FA147C8424C}" type="pres">
      <dgm:prSet presAssocID="{97EF25D4-8995-4BF5-B0F6-1F3F9B3803FB}" presName="Name37" presStyleLbl="parChTrans1D3" presStyleIdx="2" presStyleCnt="13"/>
      <dgm:spPr/>
    </dgm:pt>
    <dgm:pt modelId="{BB1E3755-4578-450B-A88C-39BFD3771BC8}" type="pres">
      <dgm:prSet presAssocID="{1A918AD2-9D08-425A-A9D2-848BFDF3A9A2}" presName="hierRoot2" presStyleCnt="0">
        <dgm:presLayoutVars>
          <dgm:hierBranch val="init"/>
        </dgm:presLayoutVars>
      </dgm:prSet>
      <dgm:spPr/>
    </dgm:pt>
    <dgm:pt modelId="{136EB6F4-0F1E-4541-A01F-389DA335611E}" type="pres">
      <dgm:prSet presAssocID="{1A918AD2-9D08-425A-A9D2-848BFDF3A9A2}" presName="rootComposite" presStyleCnt="0"/>
      <dgm:spPr/>
    </dgm:pt>
    <dgm:pt modelId="{CD154A68-85CD-4063-AD4B-DDD85CCB2C54}" type="pres">
      <dgm:prSet presAssocID="{1A918AD2-9D08-425A-A9D2-848BFDF3A9A2}" presName="rootText" presStyleLbl="node3" presStyleIdx="2" presStyleCnt="13" custScaleX="100138" custScaleY="204869" custLinFactNeighborY="-2438">
        <dgm:presLayoutVars>
          <dgm:chPref val="3"/>
        </dgm:presLayoutVars>
      </dgm:prSet>
      <dgm:spPr/>
    </dgm:pt>
    <dgm:pt modelId="{F31EBAA6-8925-4842-B648-13AAFCD18EA7}" type="pres">
      <dgm:prSet presAssocID="{1A918AD2-9D08-425A-A9D2-848BFDF3A9A2}" presName="rootConnector" presStyleLbl="node3" presStyleIdx="2" presStyleCnt="13"/>
      <dgm:spPr/>
    </dgm:pt>
    <dgm:pt modelId="{F979C16E-56A9-4EE4-95C7-06995F2D6E50}" type="pres">
      <dgm:prSet presAssocID="{1A918AD2-9D08-425A-A9D2-848BFDF3A9A2}" presName="hierChild4" presStyleCnt="0"/>
      <dgm:spPr/>
    </dgm:pt>
    <dgm:pt modelId="{BA8A862B-7A46-4FA8-997E-2F544103B832}" type="pres">
      <dgm:prSet presAssocID="{F2D95F3B-4235-493C-BB7F-EEA6E80BF98C}" presName="Name37" presStyleLbl="parChTrans1D4" presStyleIdx="9" presStyleCnt="63"/>
      <dgm:spPr/>
    </dgm:pt>
    <dgm:pt modelId="{7C751C64-4891-42A0-AF11-116B5CDA6D2D}" type="pres">
      <dgm:prSet presAssocID="{80C4627C-900F-4E2A-903E-4A951F1C9A24}" presName="hierRoot2" presStyleCnt="0">
        <dgm:presLayoutVars>
          <dgm:hierBranch val="init"/>
        </dgm:presLayoutVars>
      </dgm:prSet>
      <dgm:spPr/>
    </dgm:pt>
    <dgm:pt modelId="{0D2BB22D-A40C-4AF8-904A-1958F1EEC832}" type="pres">
      <dgm:prSet presAssocID="{80C4627C-900F-4E2A-903E-4A951F1C9A24}" presName="rootComposite" presStyleCnt="0"/>
      <dgm:spPr/>
    </dgm:pt>
    <dgm:pt modelId="{949939F8-1735-45B0-8518-53CD82346C92}" type="pres">
      <dgm:prSet presAssocID="{80C4627C-900F-4E2A-903E-4A951F1C9A24}" presName="rootText" presStyleLbl="node4" presStyleIdx="9" presStyleCnt="63" custScaleX="99093" custScaleY="185509" custLinFactNeighborY="-2438">
        <dgm:presLayoutVars>
          <dgm:chPref val="3"/>
        </dgm:presLayoutVars>
      </dgm:prSet>
      <dgm:spPr/>
    </dgm:pt>
    <dgm:pt modelId="{224D1250-F7C6-4EF0-B62B-B27AF66A4E3C}" type="pres">
      <dgm:prSet presAssocID="{80C4627C-900F-4E2A-903E-4A951F1C9A24}" presName="rootConnector" presStyleLbl="node4" presStyleIdx="9" presStyleCnt="63"/>
      <dgm:spPr/>
    </dgm:pt>
    <dgm:pt modelId="{03F14A81-1440-4D51-AFD4-9D27F7E507F7}" type="pres">
      <dgm:prSet presAssocID="{80C4627C-900F-4E2A-903E-4A951F1C9A24}" presName="hierChild4" presStyleCnt="0"/>
      <dgm:spPr/>
    </dgm:pt>
    <dgm:pt modelId="{C0EEC753-27EA-4A07-8ADC-BDA999A7DE46}" type="pres">
      <dgm:prSet presAssocID="{80C4627C-900F-4E2A-903E-4A951F1C9A24}" presName="hierChild5" presStyleCnt="0"/>
      <dgm:spPr/>
    </dgm:pt>
    <dgm:pt modelId="{078292BD-8DA2-4517-AEDB-300F6888FBFC}" type="pres">
      <dgm:prSet presAssocID="{3629851F-6400-4695-AB96-DEAE6337756D}" presName="Name37" presStyleLbl="parChTrans1D4" presStyleIdx="10" presStyleCnt="63"/>
      <dgm:spPr/>
    </dgm:pt>
    <dgm:pt modelId="{3CEA86DA-4BF8-430D-8102-0E53DE33E765}" type="pres">
      <dgm:prSet presAssocID="{5B437786-135B-4033-AD02-199CD9A6B169}" presName="hierRoot2" presStyleCnt="0">
        <dgm:presLayoutVars>
          <dgm:hierBranch val="init"/>
        </dgm:presLayoutVars>
      </dgm:prSet>
      <dgm:spPr/>
    </dgm:pt>
    <dgm:pt modelId="{25A0DCB7-E652-47F3-901E-4406CEC3D3CF}" type="pres">
      <dgm:prSet presAssocID="{5B437786-135B-4033-AD02-199CD9A6B169}" presName="rootComposite" presStyleCnt="0"/>
      <dgm:spPr/>
    </dgm:pt>
    <dgm:pt modelId="{42DE71BB-6789-4676-96C4-8D3F70BC11FE}" type="pres">
      <dgm:prSet presAssocID="{5B437786-135B-4033-AD02-199CD9A6B169}" presName="rootText" presStyleLbl="node4" presStyleIdx="10" presStyleCnt="63" custScaleX="94078" custScaleY="185509" custLinFactNeighborY="-2438">
        <dgm:presLayoutVars>
          <dgm:chPref val="3"/>
        </dgm:presLayoutVars>
      </dgm:prSet>
      <dgm:spPr/>
    </dgm:pt>
    <dgm:pt modelId="{EC883971-2632-4DCE-9DFD-AD37B9C90A87}" type="pres">
      <dgm:prSet presAssocID="{5B437786-135B-4033-AD02-199CD9A6B169}" presName="rootConnector" presStyleLbl="node4" presStyleIdx="10" presStyleCnt="63"/>
      <dgm:spPr/>
    </dgm:pt>
    <dgm:pt modelId="{F3FB358F-F7E0-4D46-AC90-E0D59FD28576}" type="pres">
      <dgm:prSet presAssocID="{5B437786-135B-4033-AD02-199CD9A6B169}" presName="hierChild4" presStyleCnt="0"/>
      <dgm:spPr/>
    </dgm:pt>
    <dgm:pt modelId="{D49DE3ED-D79B-4A5A-9994-F75F5594FCF3}" type="pres">
      <dgm:prSet presAssocID="{5B437786-135B-4033-AD02-199CD9A6B169}" presName="hierChild5" presStyleCnt="0"/>
      <dgm:spPr/>
    </dgm:pt>
    <dgm:pt modelId="{3DB6BAC8-8CCA-45E9-B8C4-1F5F9955270F}" type="pres">
      <dgm:prSet presAssocID="{1A918AD2-9D08-425A-A9D2-848BFDF3A9A2}" presName="hierChild5" presStyleCnt="0"/>
      <dgm:spPr/>
    </dgm:pt>
    <dgm:pt modelId="{46C80D0F-B326-4703-91A1-C7888C060D03}" type="pres">
      <dgm:prSet presAssocID="{7C9C3B11-2CD7-4025-A47A-ED1351EE8C71}" presName="hierChild5" presStyleCnt="0"/>
      <dgm:spPr/>
    </dgm:pt>
    <dgm:pt modelId="{05BD4D21-42BE-4070-8913-4C5D7D6AC1BB}" type="pres">
      <dgm:prSet presAssocID="{C550EA97-E6A0-49D9-BFEB-2CD452C18C46}" presName="Name37" presStyleLbl="parChTrans1D2" presStyleIdx="1" presStyleCnt="4"/>
      <dgm:spPr/>
    </dgm:pt>
    <dgm:pt modelId="{DBF9B3BB-8C5D-4632-8A6A-8F29370CCCA3}" type="pres">
      <dgm:prSet presAssocID="{55A8C800-F1CC-430F-88DA-E99AFCE91532}" presName="hierRoot2" presStyleCnt="0">
        <dgm:presLayoutVars>
          <dgm:hierBranch val="init"/>
        </dgm:presLayoutVars>
      </dgm:prSet>
      <dgm:spPr/>
    </dgm:pt>
    <dgm:pt modelId="{E57740AB-99C9-486E-9165-2205583A4799}" type="pres">
      <dgm:prSet presAssocID="{55A8C800-F1CC-430F-88DA-E99AFCE91532}" presName="rootComposite" presStyleCnt="0"/>
      <dgm:spPr/>
    </dgm:pt>
    <dgm:pt modelId="{0C3EC994-3068-4B10-98A7-EC0615A81372}" type="pres">
      <dgm:prSet presAssocID="{55A8C800-F1CC-430F-88DA-E99AFCE91532}" presName="rootText" presStyleLbl="node2" presStyleIdx="1" presStyleCnt="4" custScaleX="240909" custScaleY="166714">
        <dgm:presLayoutVars>
          <dgm:chPref val="3"/>
        </dgm:presLayoutVars>
      </dgm:prSet>
      <dgm:spPr/>
    </dgm:pt>
    <dgm:pt modelId="{11A1F9DA-EBC4-4924-B7B3-DEDF9A8EB4A6}" type="pres">
      <dgm:prSet presAssocID="{55A8C800-F1CC-430F-88DA-E99AFCE91532}" presName="rootConnector" presStyleLbl="node2" presStyleIdx="1" presStyleCnt="4"/>
      <dgm:spPr/>
    </dgm:pt>
    <dgm:pt modelId="{E6178AC1-44EB-4F0C-9DB8-A19501CE992C}" type="pres">
      <dgm:prSet presAssocID="{55A8C800-F1CC-430F-88DA-E99AFCE91532}" presName="hierChild4" presStyleCnt="0"/>
      <dgm:spPr/>
    </dgm:pt>
    <dgm:pt modelId="{DE74412B-8432-4C4A-A6E4-9A10915F7350}" type="pres">
      <dgm:prSet presAssocID="{C4B276D1-42D3-4E71-9AE5-D034A3E3542E}" presName="Name37" presStyleLbl="parChTrans1D3" presStyleIdx="3" presStyleCnt="13"/>
      <dgm:spPr/>
    </dgm:pt>
    <dgm:pt modelId="{7816AAFB-BC09-4665-BC3C-28CDD10DD69A}" type="pres">
      <dgm:prSet presAssocID="{97EB27F5-B68E-458B-878E-0AC611A9F00C}" presName="hierRoot2" presStyleCnt="0">
        <dgm:presLayoutVars>
          <dgm:hierBranch val="init"/>
        </dgm:presLayoutVars>
      </dgm:prSet>
      <dgm:spPr/>
    </dgm:pt>
    <dgm:pt modelId="{D9ED7958-7DC1-431A-A87E-F357BD90E921}" type="pres">
      <dgm:prSet presAssocID="{97EB27F5-B68E-458B-878E-0AC611A9F00C}" presName="rootComposite" presStyleCnt="0"/>
      <dgm:spPr/>
    </dgm:pt>
    <dgm:pt modelId="{5153EB5D-9E8F-4B05-B5D9-9FDD68F4EAC1}" type="pres">
      <dgm:prSet presAssocID="{97EB27F5-B68E-458B-878E-0AC611A9F00C}" presName="rootText" presStyleLbl="node3" presStyleIdx="3" presStyleCnt="13" custScaleX="100138" custScaleY="204869">
        <dgm:presLayoutVars>
          <dgm:chPref val="3"/>
        </dgm:presLayoutVars>
      </dgm:prSet>
      <dgm:spPr/>
    </dgm:pt>
    <dgm:pt modelId="{DD117DA5-657D-4F0C-9F15-71509DEB5A0B}" type="pres">
      <dgm:prSet presAssocID="{97EB27F5-B68E-458B-878E-0AC611A9F00C}" presName="rootConnector" presStyleLbl="node3" presStyleIdx="3" presStyleCnt="13"/>
      <dgm:spPr/>
    </dgm:pt>
    <dgm:pt modelId="{C97EA067-B4AB-48D2-BB5D-6BBDA11100D0}" type="pres">
      <dgm:prSet presAssocID="{97EB27F5-B68E-458B-878E-0AC611A9F00C}" presName="hierChild4" presStyleCnt="0"/>
      <dgm:spPr/>
    </dgm:pt>
    <dgm:pt modelId="{ED16BF62-F83E-4EBF-8C8F-874A890C4BD5}" type="pres">
      <dgm:prSet presAssocID="{2B45C084-A38F-4AC8-85F0-F6E38760151A}" presName="Name37" presStyleLbl="parChTrans1D4" presStyleIdx="11" presStyleCnt="63"/>
      <dgm:spPr/>
    </dgm:pt>
    <dgm:pt modelId="{29E920FE-44B8-44E3-AB70-25A8248243A7}" type="pres">
      <dgm:prSet presAssocID="{0180E09F-D116-45F8-8CBA-437F6CC3B6A9}" presName="hierRoot2" presStyleCnt="0">
        <dgm:presLayoutVars>
          <dgm:hierBranch val="init"/>
        </dgm:presLayoutVars>
      </dgm:prSet>
      <dgm:spPr/>
    </dgm:pt>
    <dgm:pt modelId="{07E8BB35-EF77-450E-8B91-6906CDC39FBB}" type="pres">
      <dgm:prSet presAssocID="{0180E09F-D116-45F8-8CBA-437F6CC3B6A9}" presName="rootComposite" presStyleCnt="0"/>
      <dgm:spPr/>
    </dgm:pt>
    <dgm:pt modelId="{77FA48BF-43FD-42A8-99F8-9247416973EE}" type="pres">
      <dgm:prSet presAssocID="{0180E09F-D116-45F8-8CBA-437F6CC3B6A9}" presName="rootText" presStyleLbl="node4" presStyleIdx="11" presStyleCnt="63" custScaleX="91007" custScaleY="185509">
        <dgm:presLayoutVars>
          <dgm:chPref val="3"/>
        </dgm:presLayoutVars>
      </dgm:prSet>
      <dgm:spPr/>
    </dgm:pt>
    <dgm:pt modelId="{3EC882AD-53B1-4D87-81E9-D2BE76DEE408}" type="pres">
      <dgm:prSet presAssocID="{0180E09F-D116-45F8-8CBA-437F6CC3B6A9}" presName="rootConnector" presStyleLbl="node4" presStyleIdx="11" presStyleCnt="63"/>
      <dgm:spPr/>
    </dgm:pt>
    <dgm:pt modelId="{CEA6B627-080C-4102-9224-D23D6EE10038}" type="pres">
      <dgm:prSet presAssocID="{0180E09F-D116-45F8-8CBA-437F6CC3B6A9}" presName="hierChild4" presStyleCnt="0"/>
      <dgm:spPr/>
    </dgm:pt>
    <dgm:pt modelId="{FE1D020F-8078-4F15-896B-93886D933555}" type="pres">
      <dgm:prSet presAssocID="{0180E09F-D116-45F8-8CBA-437F6CC3B6A9}" presName="hierChild5" presStyleCnt="0"/>
      <dgm:spPr/>
    </dgm:pt>
    <dgm:pt modelId="{70711F9F-67A9-45A7-9D34-9BA1089CBC3F}" type="pres">
      <dgm:prSet presAssocID="{472860FC-901A-47E9-8927-776DC9618FA4}" presName="Name37" presStyleLbl="parChTrans1D4" presStyleIdx="12" presStyleCnt="63"/>
      <dgm:spPr/>
    </dgm:pt>
    <dgm:pt modelId="{F6F405C6-F1F9-4996-9AA4-6E3FAF68EF57}" type="pres">
      <dgm:prSet presAssocID="{48BE7E76-B300-46FA-A924-FA6E88F88201}" presName="hierRoot2" presStyleCnt="0">
        <dgm:presLayoutVars>
          <dgm:hierBranch val="init"/>
        </dgm:presLayoutVars>
      </dgm:prSet>
      <dgm:spPr/>
    </dgm:pt>
    <dgm:pt modelId="{E91F1E18-5096-4EAF-A943-E5F0F752BA3E}" type="pres">
      <dgm:prSet presAssocID="{48BE7E76-B300-46FA-A924-FA6E88F88201}" presName="rootComposite" presStyleCnt="0"/>
      <dgm:spPr/>
    </dgm:pt>
    <dgm:pt modelId="{CF2A25A8-C714-42BB-8620-EBD178D9743D}" type="pres">
      <dgm:prSet presAssocID="{48BE7E76-B300-46FA-A924-FA6E88F88201}" presName="rootText" presStyleLbl="node4" presStyleIdx="12" presStyleCnt="63" custScaleX="91007" custScaleY="185509">
        <dgm:presLayoutVars>
          <dgm:chPref val="3"/>
        </dgm:presLayoutVars>
      </dgm:prSet>
      <dgm:spPr/>
    </dgm:pt>
    <dgm:pt modelId="{C7D7E57E-613D-4935-B0EB-A5F08869CBD5}" type="pres">
      <dgm:prSet presAssocID="{48BE7E76-B300-46FA-A924-FA6E88F88201}" presName="rootConnector" presStyleLbl="node4" presStyleIdx="12" presStyleCnt="63"/>
      <dgm:spPr/>
    </dgm:pt>
    <dgm:pt modelId="{35BD15B7-374B-4BEA-A387-68EDD357BAC7}" type="pres">
      <dgm:prSet presAssocID="{48BE7E76-B300-46FA-A924-FA6E88F88201}" presName="hierChild4" presStyleCnt="0"/>
      <dgm:spPr/>
    </dgm:pt>
    <dgm:pt modelId="{06A1D8F3-B185-416D-A5E5-62236852AD35}" type="pres">
      <dgm:prSet presAssocID="{48BE7E76-B300-46FA-A924-FA6E88F88201}" presName="hierChild5" presStyleCnt="0"/>
      <dgm:spPr/>
    </dgm:pt>
    <dgm:pt modelId="{CD05061B-AE96-4343-9D3B-46F931B955F9}" type="pres">
      <dgm:prSet presAssocID="{3644739C-4DE3-4FCB-B21E-750B2CD1C83A}" presName="Name37" presStyleLbl="parChTrans1D4" presStyleIdx="13" presStyleCnt="63"/>
      <dgm:spPr/>
    </dgm:pt>
    <dgm:pt modelId="{36FD7DD2-C598-4451-BDD1-3B389B98E908}" type="pres">
      <dgm:prSet presAssocID="{7B981094-F879-40B2-95A8-287348E2808C}" presName="hierRoot2" presStyleCnt="0">
        <dgm:presLayoutVars>
          <dgm:hierBranch val="init"/>
        </dgm:presLayoutVars>
      </dgm:prSet>
      <dgm:spPr/>
    </dgm:pt>
    <dgm:pt modelId="{B27AA887-FFAA-4AFE-A54B-9E6DF89E75C3}" type="pres">
      <dgm:prSet presAssocID="{7B981094-F879-40B2-95A8-287348E2808C}" presName="rootComposite" presStyleCnt="0"/>
      <dgm:spPr/>
    </dgm:pt>
    <dgm:pt modelId="{13C0D7FB-28B5-42BE-B985-ADD23F35A8B4}" type="pres">
      <dgm:prSet presAssocID="{7B981094-F879-40B2-95A8-287348E2808C}" presName="rootText" presStyleLbl="node4" presStyleIdx="13" presStyleCnt="63" custScaleX="91007" custScaleY="185509">
        <dgm:presLayoutVars>
          <dgm:chPref val="3"/>
        </dgm:presLayoutVars>
      </dgm:prSet>
      <dgm:spPr/>
    </dgm:pt>
    <dgm:pt modelId="{38323C9B-42AE-4922-B69E-AF268BE4EFC3}" type="pres">
      <dgm:prSet presAssocID="{7B981094-F879-40B2-95A8-287348E2808C}" presName="rootConnector" presStyleLbl="node4" presStyleIdx="13" presStyleCnt="63"/>
      <dgm:spPr/>
    </dgm:pt>
    <dgm:pt modelId="{23EBEF45-977B-46E5-B91E-347D230AE1A4}" type="pres">
      <dgm:prSet presAssocID="{7B981094-F879-40B2-95A8-287348E2808C}" presName="hierChild4" presStyleCnt="0"/>
      <dgm:spPr/>
    </dgm:pt>
    <dgm:pt modelId="{440FC864-83E6-4200-BD23-D12D100DD1E8}" type="pres">
      <dgm:prSet presAssocID="{7B981094-F879-40B2-95A8-287348E2808C}" presName="hierChild5" presStyleCnt="0"/>
      <dgm:spPr/>
    </dgm:pt>
    <dgm:pt modelId="{43667C6E-7504-4E2A-89B3-F9E6293E8A0F}" type="pres">
      <dgm:prSet presAssocID="{97EB27F5-B68E-458B-878E-0AC611A9F00C}" presName="hierChild5" presStyleCnt="0"/>
      <dgm:spPr/>
    </dgm:pt>
    <dgm:pt modelId="{76F3520A-A290-45EA-9329-EDBC456CF794}" type="pres">
      <dgm:prSet presAssocID="{ED66344E-3ACE-469E-8F26-C9120271BC37}" presName="Name37" presStyleLbl="parChTrans1D3" presStyleIdx="4" presStyleCnt="13"/>
      <dgm:spPr/>
    </dgm:pt>
    <dgm:pt modelId="{0268ACE9-9A56-4957-AE08-B7B6C0B5F432}" type="pres">
      <dgm:prSet presAssocID="{818C6086-7AF2-4DD9-BB55-484D03864F64}" presName="hierRoot2" presStyleCnt="0">
        <dgm:presLayoutVars>
          <dgm:hierBranch val="init"/>
        </dgm:presLayoutVars>
      </dgm:prSet>
      <dgm:spPr/>
    </dgm:pt>
    <dgm:pt modelId="{1299E818-BF88-4823-AD2A-53148E5B2C4C}" type="pres">
      <dgm:prSet presAssocID="{818C6086-7AF2-4DD9-BB55-484D03864F64}" presName="rootComposite" presStyleCnt="0"/>
      <dgm:spPr/>
    </dgm:pt>
    <dgm:pt modelId="{CF6D90EE-AB14-4CC8-B585-C88A3D194EE8}" type="pres">
      <dgm:prSet presAssocID="{818C6086-7AF2-4DD9-BB55-484D03864F64}" presName="rootText" presStyleLbl="node3" presStyleIdx="4" presStyleCnt="13" custScaleX="100138" custScaleY="204869">
        <dgm:presLayoutVars>
          <dgm:chPref val="3"/>
        </dgm:presLayoutVars>
      </dgm:prSet>
      <dgm:spPr/>
    </dgm:pt>
    <dgm:pt modelId="{BA0CCEE8-3D01-4066-82EE-3E35AF820F72}" type="pres">
      <dgm:prSet presAssocID="{818C6086-7AF2-4DD9-BB55-484D03864F64}" presName="rootConnector" presStyleLbl="node3" presStyleIdx="4" presStyleCnt="13"/>
      <dgm:spPr/>
    </dgm:pt>
    <dgm:pt modelId="{283E7262-F1AE-47EF-812E-9F42B314B2F6}" type="pres">
      <dgm:prSet presAssocID="{818C6086-7AF2-4DD9-BB55-484D03864F64}" presName="hierChild4" presStyleCnt="0"/>
      <dgm:spPr/>
    </dgm:pt>
    <dgm:pt modelId="{A7485123-A0E2-4F86-B714-FC87F264199A}" type="pres">
      <dgm:prSet presAssocID="{CDC36369-9E8C-43BF-9058-95297E41E955}" presName="Name37" presStyleLbl="parChTrans1D4" presStyleIdx="14" presStyleCnt="63"/>
      <dgm:spPr/>
    </dgm:pt>
    <dgm:pt modelId="{A60A0F43-8DFE-4685-B43E-4015ECD55865}" type="pres">
      <dgm:prSet presAssocID="{A9F100F5-743B-4F4F-90FA-4239D5CD7D00}" presName="hierRoot2" presStyleCnt="0">
        <dgm:presLayoutVars>
          <dgm:hierBranch val="init"/>
        </dgm:presLayoutVars>
      </dgm:prSet>
      <dgm:spPr/>
    </dgm:pt>
    <dgm:pt modelId="{44F04B13-880B-4815-B9A0-A697A287A33E}" type="pres">
      <dgm:prSet presAssocID="{A9F100F5-743B-4F4F-90FA-4239D5CD7D00}" presName="rootComposite" presStyleCnt="0"/>
      <dgm:spPr/>
    </dgm:pt>
    <dgm:pt modelId="{3A717BFF-AA19-4194-92EB-7F4927A027B4}" type="pres">
      <dgm:prSet presAssocID="{A9F100F5-743B-4F4F-90FA-4239D5CD7D00}" presName="rootText" presStyleLbl="node4" presStyleIdx="14" presStyleCnt="63" custScaleX="91007" custScaleY="185509">
        <dgm:presLayoutVars>
          <dgm:chPref val="3"/>
        </dgm:presLayoutVars>
      </dgm:prSet>
      <dgm:spPr/>
    </dgm:pt>
    <dgm:pt modelId="{A70EEF71-5347-4DB7-A0C2-E8B6801F298F}" type="pres">
      <dgm:prSet presAssocID="{A9F100F5-743B-4F4F-90FA-4239D5CD7D00}" presName="rootConnector" presStyleLbl="node4" presStyleIdx="14" presStyleCnt="63"/>
      <dgm:spPr/>
    </dgm:pt>
    <dgm:pt modelId="{80550EBE-B2F0-40DD-93BA-B1BE6ADAF243}" type="pres">
      <dgm:prSet presAssocID="{A9F100F5-743B-4F4F-90FA-4239D5CD7D00}" presName="hierChild4" presStyleCnt="0"/>
      <dgm:spPr/>
    </dgm:pt>
    <dgm:pt modelId="{A186A8D0-F88B-4773-A6A8-E4E88D5F101C}" type="pres">
      <dgm:prSet presAssocID="{BF134F29-425C-441D-AE4F-871DAB758DC4}" presName="Name37" presStyleLbl="parChTrans1D4" presStyleIdx="15" presStyleCnt="63"/>
      <dgm:spPr/>
    </dgm:pt>
    <dgm:pt modelId="{A0BD8780-E827-46CA-B6CE-F4073262543E}" type="pres">
      <dgm:prSet presAssocID="{812662B3-ECAC-47A2-914F-9B19F23B1D30}" presName="hierRoot2" presStyleCnt="0">
        <dgm:presLayoutVars>
          <dgm:hierBranch val="init"/>
        </dgm:presLayoutVars>
      </dgm:prSet>
      <dgm:spPr/>
    </dgm:pt>
    <dgm:pt modelId="{7320BD56-CDB0-40C1-912A-EA71E6B77DB0}" type="pres">
      <dgm:prSet presAssocID="{812662B3-ECAC-47A2-914F-9B19F23B1D30}" presName="rootComposite" presStyleCnt="0"/>
      <dgm:spPr/>
    </dgm:pt>
    <dgm:pt modelId="{3D050D88-418B-46BF-B29C-21EDC89A72E1}" type="pres">
      <dgm:prSet presAssocID="{812662B3-ECAC-47A2-914F-9B19F23B1D30}" presName="rootText" presStyleLbl="node4" presStyleIdx="15" presStyleCnt="63" custScaleX="90744" custScaleY="182944">
        <dgm:presLayoutVars>
          <dgm:chPref val="3"/>
        </dgm:presLayoutVars>
      </dgm:prSet>
      <dgm:spPr>
        <a:xfrm>
          <a:off x="2576492" y="2534004"/>
          <a:ext cx="446217" cy="449797"/>
        </a:xfrm>
        <a:prstGeom prst="rect">
          <a:avLst/>
        </a:prstGeom>
      </dgm:spPr>
    </dgm:pt>
    <dgm:pt modelId="{5D85B55B-ABAD-4A31-8E93-FAB85E893494}" type="pres">
      <dgm:prSet presAssocID="{812662B3-ECAC-47A2-914F-9B19F23B1D30}" presName="rootConnector" presStyleLbl="node4" presStyleIdx="15" presStyleCnt="63"/>
      <dgm:spPr/>
    </dgm:pt>
    <dgm:pt modelId="{41F0D577-8BA5-4787-9F9F-BF59BB10AE9B}" type="pres">
      <dgm:prSet presAssocID="{812662B3-ECAC-47A2-914F-9B19F23B1D30}" presName="hierChild4" presStyleCnt="0"/>
      <dgm:spPr/>
    </dgm:pt>
    <dgm:pt modelId="{5D0C942B-720E-47AC-9627-58EB862A55C1}" type="pres">
      <dgm:prSet presAssocID="{812662B3-ECAC-47A2-914F-9B19F23B1D30}" presName="hierChild5" presStyleCnt="0"/>
      <dgm:spPr/>
    </dgm:pt>
    <dgm:pt modelId="{AB7B5373-5D96-4C94-8902-9364F970E9FE}" type="pres">
      <dgm:prSet presAssocID="{7A847048-18EF-4D55-94BC-CA5426098F52}" presName="Name37" presStyleLbl="parChTrans1D4" presStyleIdx="16" presStyleCnt="63"/>
      <dgm:spPr/>
    </dgm:pt>
    <dgm:pt modelId="{67BC032B-2EB2-4F6E-B5A1-51A4CBDC19B4}" type="pres">
      <dgm:prSet presAssocID="{915B2FB5-E11E-43D5-B93E-BE5ABD127217}" presName="hierRoot2" presStyleCnt="0">
        <dgm:presLayoutVars>
          <dgm:hierBranch val="init"/>
        </dgm:presLayoutVars>
      </dgm:prSet>
      <dgm:spPr/>
    </dgm:pt>
    <dgm:pt modelId="{71998458-EDDD-45B6-8F90-DCC1A738BCA8}" type="pres">
      <dgm:prSet presAssocID="{915B2FB5-E11E-43D5-B93E-BE5ABD127217}" presName="rootComposite" presStyleCnt="0"/>
      <dgm:spPr/>
    </dgm:pt>
    <dgm:pt modelId="{1C9A3620-FFC8-4E6E-A5E7-2891589E7E91}" type="pres">
      <dgm:prSet presAssocID="{915B2FB5-E11E-43D5-B93E-BE5ABD127217}" presName="rootText" presStyleLbl="node4" presStyleIdx="16" presStyleCnt="63" custScaleX="90744" custScaleY="184663">
        <dgm:presLayoutVars>
          <dgm:chPref val="3"/>
        </dgm:presLayoutVars>
      </dgm:prSet>
      <dgm:spPr/>
    </dgm:pt>
    <dgm:pt modelId="{DFF6A506-799E-4DB0-B03A-F2C5B421EC69}" type="pres">
      <dgm:prSet presAssocID="{915B2FB5-E11E-43D5-B93E-BE5ABD127217}" presName="rootConnector" presStyleLbl="node4" presStyleIdx="16" presStyleCnt="63"/>
      <dgm:spPr/>
    </dgm:pt>
    <dgm:pt modelId="{2A1BD38D-A4C8-4CED-A834-6F8C84CE9FA1}" type="pres">
      <dgm:prSet presAssocID="{915B2FB5-E11E-43D5-B93E-BE5ABD127217}" presName="hierChild4" presStyleCnt="0"/>
      <dgm:spPr/>
    </dgm:pt>
    <dgm:pt modelId="{A6A2B2BA-7666-428B-BDE4-49B37E14740B}" type="pres">
      <dgm:prSet presAssocID="{915B2FB5-E11E-43D5-B93E-BE5ABD127217}" presName="hierChild5" presStyleCnt="0"/>
      <dgm:spPr/>
    </dgm:pt>
    <dgm:pt modelId="{A6A97484-D07C-4EF4-9AA0-642CC29D5C85}" type="pres">
      <dgm:prSet presAssocID="{A9F100F5-743B-4F4F-90FA-4239D5CD7D00}" presName="hierChild5" presStyleCnt="0"/>
      <dgm:spPr/>
    </dgm:pt>
    <dgm:pt modelId="{D10BC470-B78B-4634-8624-302398EED3A1}" type="pres">
      <dgm:prSet presAssocID="{07182098-EC19-40AC-B2BB-79EA2AA396C2}" presName="Name37" presStyleLbl="parChTrans1D4" presStyleIdx="17" presStyleCnt="63"/>
      <dgm:spPr/>
    </dgm:pt>
    <dgm:pt modelId="{63406A17-D02B-4DB2-8EF7-747B18CFC4E4}" type="pres">
      <dgm:prSet presAssocID="{499AF125-B3F4-4A8F-A848-54C3CABD5B6C}" presName="hierRoot2" presStyleCnt="0">
        <dgm:presLayoutVars>
          <dgm:hierBranch val="init"/>
        </dgm:presLayoutVars>
      </dgm:prSet>
      <dgm:spPr/>
    </dgm:pt>
    <dgm:pt modelId="{666D4D60-A870-4684-B596-5BB563EFE77C}" type="pres">
      <dgm:prSet presAssocID="{499AF125-B3F4-4A8F-A848-54C3CABD5B6C}" presName="rootComposite" presStyleCnt="0"/>
      <dgm:spPr/>
    </dgm:pt>
    <dgm:pt modelId="{0465A22B-57C4-4AF2-8D86-9DEA3754A579}" type="pres">
      <dgm:prSet presAssocID="{499AF125-B3F4-4A8F-A848-54C3CABD5B6C}" presName="rootText" presStyleLbl="node4" presStyleIdx="17" presStyleCnt="63" custScaleX="91007" custScaleY="185509">
        <dgm:presLayoutVars>
          <dgm:chPref val="3"/>
        </dgm:presLayoutVars>
      </dgm:prSet>
      <dgm:spPr/>
    </dgm:pt>
    <dgm:pt modelId="{B9124A54-6606-45A3-AD03-5D0B6655A027}" type="pres">
      <dgm:prSet presAssocID="{499AF125-B3F4-4A8F-A848-54C3CABD5B6C}" presName="rootConnector" presStyleLbl="node4" presStyleIdx="17" presStyleCnt="63"/>
      <dgm:spPr/>
    </dgm:pt>
    <dgm:pt modelId="{710796BE-9443-49DC-9453-81FF36D3B33C}" type="pres">
      <dgm:prSet presAssocID="{499AF125-B3F4-4A8F-A848-54C3CABD5B6C}" presName="hierChild4" presStyleCnt="0"/>
      <dgm:spPr/>
    </dgm:pt>
    <dgm:pt modelId="{92F6A4A7-6D7A-41CB-BA4F-37FB68408E5F}" type="pres">
      <dgm:prSet presAssocID="{87B54145-4D13-4327-9493-8471FC5C60CD}" presName="Name37" presStyleLbl="parChTrans1D4" presStyleIdx="18" presStyleCnt="63"/>
      <dgm:spPr/>
    </dgm:pt>
    <dgm:pt modelId="{BA6118B6-4509-405A-9642-96E5256BD7BB}" type="pres">
      <dgm:prSet presAssocID="{1D312643-D57C-4C31-9E23-86282AB8A878}" presName="hierRoot2" presStyleCnt="0">
        <dgm:presLayoutVars>
          <dgm:hierBranch val="init"/>
        </dgm:presLayoutVars>
      </dgm:prSet>
      <dgm:spPr/>
    </dgm:pt>
    <dgm:pt modelId="{267796D9-9CA7-412A-A15E-59B09BB315E8}" type="pres">
      <dgm:prSet presAssocID="{1D312643-D57C-4C31-9E23-86282AB8A878}" presName="rootComposite" presStyleCnt="0"/>
      <dgm:spPr/>
    </dgm:pt>
    <dgm:pt modelId="{6AE46B2D-9B03-4EF6-8978-FDEBC6B465BA}" type="pres">
      <dgm:prSet presAssocID="{1D312643-D57C-4C31-9E23-86282AB8A878}" presName="rootText" presStyleLbl="node4" presStyleIdx="18" presStyleCnt="63" custScaleX="90744" custScaleY="184663">
        <dgm:presLayoutVars>
          <dgm:chPref val="3"/>
        </dgm:presLayoutVars>
      </dgm:prSet>
      <dgm:spPr/>
    </dgm:pt>
    <dgm:pt modelId="{4B8F4C48-DD0B-43E9-81E9-099C004F800F}" type="pres">
      <dgm:prSet presAssocID="{1D312643-D57C-4C31-9E23-86282AB8A878}" presName="rootConnector" presStyleLbl="node4" presStyleIdx="18" presStyleCnt="63"/>
      <dgm:spPr/>
    </dgm:pt>
    <dgm:pt modelId="{7D416D77-0194-4DA9-97C3-FF51885350BD}" type="pres">
      <dgm:prSet presAssocID="{1D312643-D57C-4C31-9E23-86282AB8A878}" presName="hierChild4" presStyleCnt="0"/>
      <dgm:spPr/>
    </dgm:pt>
    <dgm:pt modelId="{69BC61D8-9037-4482-95A8-42E5DC58C906}" type="pres">
      <dgm:prSet presAssocID="{1D312643-D57C-4C31-9E23-86282AB8A878}" presName="hierChild5" presStyleCnt="0"/>
      <dgm:spPr/>
    </dgm:pt>
    <dgm:pt modelId="{6761ECB3-64B0-4449-A2CB-A980FC29043E}" type="pres">
      <dgm:prSet presAssocID="{451CD83E-C882-4CF8-AF57-30EAFDCE9D81}" presName="Name37" presStyleLbl="parChTrans1D4" presStyleIdx="19" presStyleCnt="63"/>
      <dgm:spPr/>
    </dgm:pt>
    <dgm:pt modelId="{7F42FE8F-19BB-4ABD-BFAC-01745E4E7BFE}" type="pres">
      <dgm:prSet presAssocID="{5A2AD58C-6258-4985-9D84-570FCC11BA64}" presName="hierRoot2" presStyleCnt="0">
        <dgm:presLayoutVars>
          <dgm:hierBranch val="init"/>
        </dgm:presLayoutVars>
      </dgm:prSet>
      <dgm:spPr/>
    </dgm:pt>
    <dgm:pt modelId="{3F4C6F67-3384-4319-B548-F24BB366B835}" type="pres">
      <dgm:prSet presAssocID="{5A2AD58C-6258-4985-9D84-570FCC11BA64}" presName="rootComposite" presStyleCnt="0"/>
      <dgm:spPr/>
    </dgm:pt>
    <dgm:pt modelId="{F9EA0C72-75CC-4B33-BF3C-3AD2CA82AF95}" type="pres">
      <dgm:prSet presAssocID="{5A2AD58C-6258-4985-9D84-570FCC11BA64}" presName="rootText" presStyleLbl="node4" presStyleIdx="19" presStyleCnt="63" custScaleX="90744" custScaleY="184663">
        <dgm:presLayoutVars>
          <dgm:chPref val="3"/>
        </dgm:presLayoutVars>
      </dgm:prSet>
      <dgm:spPr/>
    </dgm:pt>
    <dgm:pt modelId="{A85310BA-FCF2-40E3-81F7-6686C32EFBE6}" type="pres">
      <dgm:prSet presAssocID="{5A2AD58C-6258-4985-9D84-570FCC11BA64}" presName="rootConnector" presStyleLbl="node4" presStyleIdx="19" presStyleCnt="63"/>
      <dgm:spPr/>
    </dgm:pt>
    <dgm:pt modelId="{266556C5-B046-4A90-9AC4-A7D7287F4CE8}" type="pres">
      <dgm:prSet presAssocID="{5A2AD58C-6258-4985-9D84-570FCC11BA64}" presName="hierChild4" presStyleCnt="0"/>
      <dgm:spPr/>
    </dgm:pt>
    <dgm:pt modelId="{EC1BEE0F-4330-46F5-B702-EA07EE01A03B}" type="pres">
      <dgm:prSet presAssocID="{5A2AD58C-6258-4985-9D84-570FCC11BA64}" presName="hierChild5" presStyleCnt="0"/>
      <dgm:spPr/>
    </dgm:pt>
    <dgm:pt modelId="{18BE1370-5140-4503-BDA8-2226CB07D246}" type="pres">
      <dgm:prSet presAssocID="{4A0D2029-43EF-46B5-AC5C-E98746D6B909}" presName="Name37" presStyleLbl="parChTrans1D4" presStyleIdx="20" presStyleCnt="63"/>
      <dgm:spPr/>
    </dgm:pt>
    <dgm:pt modelId="{82A7DD30-1020-4876-9FD3-2D6F8AC189A3}" type="pres">
      <dgm:prSet presAssocID="{00043830-1119-4A4B-B47E-3F80A8BBDE22}" presName="hierRoot2" presStyleCnt="0">
        <dgm:presLayoutVars>
          <dgm:hierBranch val="init"/>
        </dgm:presLayoutVars>
      </dgm:prSet>
      <dgm:spPr/>
    </dgm:pt>
    <dgm:pt modelId="{559920C7-1A33-4A9F-8B5C-B184917E2AF5}" type="pres">
      <dgm:prSet presAssocID="{00043830-1119-4A4B-B47E-3F80A8BBDE22}" presName="rootComposite" presStyleCnt="0"/>
      <dgm:spPr/>
    </dgm:pt>
    <dgm:pt modelId="{E58B3F2F-4557-4FB5-BE13-8A6F1FF8A374}" type="pres">
      <dgm:prSet presAssocID="{00043830-1119-4A4B-B47E-3F80A8BBDE22}" presName="rootText" presStyleLbl="node4" presStyleIdx="20" presStyleCnt="63" custScaleX="90744" custScaleY="184663">
        <dgm:presLayoutVars>
          <dgm:chPref val="3"/>
        </dgm:presLayoutVars>
      </dgm:prSet>
      <dgm:spPr/>
    </dgm:pt>
    <dgm:pt modelId="{5C37883B-F47C-4D12-881E-938795DAE0D0}" type="pres">
      <dgm:prSet presAssocID="{00043830-1119-4A4B-B47E-3F80A8BBDE22}" presName="rootConnector" presStyleLbl="node4" presStyleIdx="20" presStyleCnt="63"/>
      <dgm:spPr/>
    </dgm:pt>
    <dgm:pt modelId="{C8AD29F0-D591-4A90-8D10-22EE0505695F}" type="pres">
      <dgm:prSet presAssocID="{00043830-1119-4A4B-B47E-3F80A8BBDE22}" presName="hierChild4" presStyleCnt="0"/>
      <dgm:spPr/>
    </dgm:pt>
    <dgm:pt modelId="{616C5246-8146-4285-92B3-A693EB946832}" type="pres">
      <dgm:prSet presAssocID="{00043830-1119-4A4B-B47E-3F80A8BBDE22}" presName="hierChild5" presStyleCnt="0"/>
      <dgm:spPr/>
    </dgm:pt>
    <dgm:pt modelId="{AF581C7A-66CB-49AC-9C0B-0170BCE8313F}" type="pres">
      <dgm:prSet presAssocID="{499AF125-B3F4-4A8F-A848-54C3CABD5B6C}" presName="hierChild5" presStyleCnt="0"/>
      <dgm:spPr/>
    </dgm:pt>
    <dgm:pt modelId="{A71BE8FB-778D-4146-B38F-56DD42F797BA}" type="pres">
      <dgm:prSet presAssocID="{818C6086-7AF2-4DD9-BB55-484D03864F64}" presName="hierChild5" presStyleCnt="0"/>
      <dgm:spPr/>
    </dgm:pt>
    <dgm:pt modelId="{D0AE134A-FEC9-45C6-9335-7FD2962499EE}" type="pres">
      <dgm:prSet presAssocID="{D97FDDE4-2135-4A01-B434-B3F40C62CB38}" presName="Name37" presStyleLbl="parChTrans1D3" presStyleIdx="5" presStyleCnt="13"/>
      <dgm:spPr/>
    </dgm:pt>
    <dgm:pt modelId="{EDBE14DB-64A3-4F71-8284-14464AE5D505}" type="pres">
      <dgm:prSet presAssocID="{CC19B5BE-1B35-40CC-9CED-FD87B95A2FE9}" presName="hierRoot2" presStyleCnt="0">
        <dgm:presLayoutVars>
          <dgm:hierBranch val="init"/>
        </dgm:presLayoutVars>
      </dgm:prSet>
      <dgm:spPr/>
    </dgm:pt>
    <dgm:pt modelId="{BB52EA8B-BCCA-4154-94C7-F3B5356F4E5E}" type="pres">
      <dgm:prSet presAssocID="{CC19B5BE-1B35-40CC-9CED-FD87B95A2FE9}" presName="rootComposite" presStyleCnt="0"/>
      <dgm:spPr/>
    </dgm:pt>
    <dgm:pt modelId="{0E7D30E3-AA91-4CF5-A157-B9CAD7E3F85C}" type="pres">
      <dgm:prSet presAssocID="{CC19B5BE-1B35-40CC-9CED-FD87B95A2FE9}" presName="rootText" presStyleLbl="node3" presStyleIdx="5" presStyleCnt="13" custScaleX="105362" custScaleY="213126">
        <dgm:presLayoutVars>
          <dgm:chPref val="3"/>
        </dgm:presLayoutVars>
      </dgm:prSet>
      <dgm:spPr/>
    </dgm:pt>
    <dgm:pt modelId="{DA600D70-6928-4013-87DD-2B54F7367158}" type="pres">
      <dgm:prSet presAssocID="{CC19B5BE-1B35-40CC-9CED-FD87B95A2FE9}" presName="rootConnector" presStyleLbl="node3" presStyleIdx="5" presStyleCnt="13"/>
      <dgm:spPr/>
    </dgm:pt>
    <dgm:pt modelId="{B1AA8FFB-BCDB-40F5-A542-558DAD6D3180}" type="pres">
      <dgm:prSet presAssocID="{CC19B5BE-1B35-40CC-9CED-FD87B95A2FE9}" presName="hierChild4" presStyleCnt="0"/>
      <dgm:spPr/>
    </dgm:pt>
    <dgm:pt modelId="{2EE231C1-3E77-4CA4-B83F-5473F5D5A77D}" type="pres">
      <dgm:prSet presAssocID="{BA7D928F-A9CD-4347-877D-F176B6D2D221}" presName="Name37" presStyleLbl="parChTrans1D4" presStyleIdx="21" presStyleCnt="63"/>
      <dgm:spPr/>
    </dgm:pt>
    <dgm:pt modelId="{09D10D2F-7F50-4A78-AC79-B5BD4D803E46}" type="pres">
      <dgm:prSet presAssocID="{34CAD939-3287-42D7-92D3-08652A8489D9}" presName="hierRoot2" presStyleCnt="0">
        <dgm:presLayoutVars>
          <dgm:hierBranch val="init"/>
        </dgm:presLayoutVars>
      </dgm:prSet>
      <dgm:spPr/>
    </dgm:pt>
    <dgm:pt modelId="{DC30A398-E90F-408C-AF26-D5D6D7412C8F}" type="pres">
      <dgm:prSet presAssocID="{34CAD939-3287-42D7-92D3-08652A8489D9}" presName="rootComposite" presStyleCnt="0"/>
      <dgm:spPr/>
    </dgm:pt>
    <dgm:pt modelId="{619E2719-5C24-4D4D-B8E4-A2E1733B9130}" type="pres">
      <dgm:prSet presAssocID="{34CAD939-3287-42D7-92D3-08652A8489D9}" presName="rootText" presStyleLbl="node4" presStyleIdx="21" presStyleCnt="63" custScaleX="91007" custScaleY="185509">
        <dgm:presLayoutVars>
          <dgm:chPref val="3"/>
        </dgm:presLayoutVars>
      </dgm:prSet>
      <dgm:spPr/>
    </dgm:pt>
    <dgm:pt modelId="{1608160A-23AE-4636-8867-63840FC1E780}" type="pres">
      <dgm:prSet presAssocID="{34CAD939-3287-42D7-92D3-08652A8489D9}" presName="rootConnector" presStyleLbl="node4" presStyleIdx="21" presStyleCnt="63"/>
      <dgm:spPr/>
    </dgm:pt>
    <dgm:pt modelId="{43CD0207-5889-47DA-AFDD-69DA0F91E950}" type="pres">
      <dgm:prSet presAssocID="{34CAD939-3287-42D7-92D3-08652A8489D9}" presName="hierChild4" presStyleCnt="0"/>
      <dgm:spPr/>
    </dgm:pt>
    <dgm:pt modelId="{416C86ED-8A7C-4E86-9053-4C8F34FE5FF6}" type="pres">
      <dgm:prSet presAssocID="{34CAD939-3287-42D7-92D3-08652A8489D9}" presName="hierChild5" presStyleCnt="0"/>
      <dgm:spPr/>
    </dgm:pt>
    <dgm:pt modelId="{F601A589-B108-4F32-BC6F-13B75E2AFCB6}" type="pres">
      <dgm:prSet presAssocID="{FDD53698-907D-4626-B339-1D420DD3C9F3}" presName="Name37" presStyleLbl="parChTrans1D4" presStyleIdx="22" presStyleCnt="63"/>
      <dgm:spPr/>
    </dgm:pt>
    <dgm:pt modelId="{BDC7F2E6-2082-4AF3-9D1E-7176EC4A63F6}" type="pres">
      <dgm:prSet presAssocID="{358261D0-E2AD-4BC3-B554-0B9FA6268C92}" presName="hierRoot2" presStyleCnt="0">
        <dgm:presLayoutVars>
          <dgm:hierBranch val="init"/>
        </dgm:presLayoutVars>
      </dgm:prSet>
      <dgm:spPr/>
    </dgm:pt>
    <dgm:pt modelId="{EBF0C5C1-D6A2-4E50-B8A6-C636AEFEBDE9}" type="pres">
      <dgm:prSet presAssocID="{358261D0-E2AD-4BC3-B554-0B9FA6268C92}" presName="rootComposite" presStyleCnt="0"/>
      <dgm:spPr/>
    </dgm:pt>
    <dgm:pt modelId="{0886E4FB-594D-4918-AAD0-14F1ACDE7BCE}" type="pres">
      <dgm:prSet presAssocID="{358261D0-E2AD-4BC3-B554-0B9FA6268C92}" presName="rootText" presStyleLbl="node4" presStyleIdx="22" presStyleCnt="63" custScaleX="91007" custScaleY="185509">
        <dgm:presLayoutVars>
          <dgm:chPref val="3"/>
        </dgm:presLayoutVars>
      </dgm:prSet>
      <dgm:spPr/>
    </dgm:pt>
    <dgm:pt modelId="{50856D2D-A6FE-4EE5-9236-4C1695EB13B4}" type="pres">
      <dgm:prSet presAssocID="{358261D0-E2AD-4BC3-B554-0B9FA6268C92}" presName="rootConnector" presStyleLbl="node4" presStyleIdx="22" presStyleCnt="63"/>
      <dgm:spPr/>
    </dgm:pt>
    <dgm:pt modelId="{4F582D14-F59D-40D3-8630-A47E71C49E17}" type="pres">
      <dgm:prSet presAssocID="{358261D0-E2AD-4BC3-B554-0B9FA6268C92}" presName="hierChild4" presStyleCnt="0"/>
      <dgm:spPr/>
    </dgm:pt>
    <dgm:pt modelId="{F4E91B68-E5CC-4CF0-A115-87795D67E79B}" type="pres">
      <dgm:prSet presAssocID="{358261D0-E2AD-4BC3-B554-0B9FA6268C92}" presName="hierChild5" presStyleCnt="0"/>
      <dgm:spPr/>
    </dgm:pt>
    <dgm:pt modelId="{5FA37AC7-CF0B-44C3-A2D0-3A8F7A1A093F}" type="pres">
      <dgm:prSet presAssocID="{CC19B5BE-1B35-40CC-9CED-FD87B95A2FE9}" presName="hierChild5" presStyleCnt="0"/>
      <dgm:spPr/>
    </dgm:pt>
    <dgm:pt modelId="{1D1489D9-ED70-4585-89C1-E53C0CDDA32D}" type="pres">
      <dgm:prSet presAssocID="{0AA3FFF0-6952-475A-AEEA-03D51B6CA1BE}" presName="Name37" presStyleLbl="parChTrans1D3" presStyleIdx="6" presStyleCnt="13"/>
      <dgm:spPr/>
    </dgm:pt>
    <dgm:pt modelId="{C93B4313-81D4-4AD6-9A12-B03E1E4C179D}" type="pres">
      <dgm:prSet presAssocID="{A3676E18-B0D6-4340-BC04-ADE694ED77E2}" presName="hierRoot2" presStyleCnt="0">
        <dgm:presLayoutVars>
          <dgm:hierBranch val="init"/>
        </dgm:presLayoutVars>
      </dgm:prSet>
      <dgm:spPr/>
    </dgm:pt>
    <dgm:pt modelId="{C342E28B-71CF-40BE-8D54-292625BF666E}" type="pres">
      <dgm:prSet presAssocID="{A3676E18-B0D6-4340-BC04-ADE694ED77E2}" presName="rootComposite" presStyleCnt="0"/>
      <dgm:spPr/>
    </dgm:pt>
    <dgm:pt modelId="{A9FC9D81-3EF1-4C93-A87E-9AD59B5DC119}" type="pres">
      <dgm:prSet presAssocID="{A3676E18-B0D6-4340-BC04-ADE694ED77E2}" presName="rootText" presStyleLbl="node3" presStyleIdx="6" presStyleCnt="13" custScaleX="100138" custScaleY="204869">
        <dgm:presLayoutVars>
          <dgm:chPref val="3"/>
        </dgm:presLayoutVars>
      </dgm:prSet>
      <dgm:spPr/>
    </dgm:pt>
    <dgm:pt modelId="{6862E0F2-C03C-40BA-9D20-DD4AEEE9A1BD}" type="pres">
      <dgm:prSet presAssocID="{A3676E18-B0D6-4340-BC04-ADE694ED77E2}" presName="rootConnector" presStyleLbl="node3" presStyleIdx="6" presStyleCnt="13"/>
      <dgm:spPr/>
    </dgm:pt>
    <dgm:pt modelId="{7825C21F-9603-4DD2-8445-75749579F95C}" type="pres">
      <dgm:prSet presAssocID="{A3676E18-B0D6-4340-BC04-ADE694ED77E2}" presName="hierChild4" presStyleCnt="0"/>
      <dgm:spPr/>
    </dgm:pt>
    <dgm:pt modelId="{5EDE49AA-CC39-4830-B7F2-8FF5B0DD4413}" type="pres">
      <dgm:prSet presAssocID="{A3676E18-B0D6-4340-BC04-ADE694ED77E2}" presName="hierChild5" presStyleCnt="0"/>
      <dgm:spPr/>
    </dgm:pt>
    <dgm:pt modelId="{FFCF80B4-D60D-4A6D-87EA-09CFD816CD64}" type="pres">
      <dgm:prSet presAssocID="{55A8C800-F1CC-430F-88DA-E99AFCE91532}" presName="hierChild5" presStyleCnt="0"/>
      <dgm:spPr/>
    </dgm:pt>
    <dgm:pt modelId="{A81FC210-8386-4F2D-B096-2660ABF370D2}" type="pres">
      <dgm:prSet presAssocID="{8308EC92-011E-4681-A229-DC40B10D0500}" presName="Name37" presStyleLbl="parChTrans1D2" presStyleIdx="2" presStyleCnt="4"/>
      <dgm:spPr/>
    </dgm:pt>
    <dgm:pt modelId="{176E4C58-C858-47D9-AB90-E3BF47517CF1}" type="pres">
      <dgm:prSet presAssocID="{571F0D6E-EFCA-463F-8B54-BE3F5C2DAD5D}" presName="hierRoot2" presStyleCnt="0">
        <dgm:presLayoutVars>
          <dgm:hierBranch val="init"/>
        </dgm:presLayoutVars>
      </dgm:prSet>
      <dgm:spPr/>
    </dgm:pt>
    <dgm:pt modelId="{416C0855-5705-4819-A140-F5A917901DDC}" type="pres">
      <dgm:prSet presAssocID="{571F0D6E-EFCA-463F-8B54-BE3F5C2DAD5D}" presName="rootComposite" presStyleCnt="0"/>
      <dgm:spPr/>
    </dgm:pt>
    <dgm:pt modelId="{EFE832E2-929B-4199-B2EA-92BF48458B6B}" type="pres">
      <dgm:prSet presAssocID="{571F0D6E-EFCA-463F-8B54-BE3F5C2DAD5D}" presName="rootText" presStyleLbl="node2" presStyleIdx="2" presStyleCnt="4" custScaleX="240909" custScaleY="166714">
        <dgm:presLayoutVars>
          <dgm:chPref val="3"/>
        </dgm:presLayoutVars>
      </dgm:prSet>
      <dgm:spPr/>
    </dgm:pt>
    <dgm:pt modelId="{7CA13959-4234-4BC5-90C2-09AB821B57C4}" type="pres">
      <dgm:prSet presAssocID="{571F0D6E-EFCA-463F-8B54-BE3F5C2DAD5D}" presName="rootConnector" presStyleLbl="node2" presStyleIdx="2" presStyleCnt="4"/>
      <dgm:spPr/>
    </dgm:pt>
    <dgm:pt modelId="{9246720B-8CA8-4877-A8DE-9D1DF660B784}" type="pres">
      <dgm:prSet presAssocID="{571F0D6E-EFCA-463F-8B54-BE3F5C2DAD5D}" presName="hierChild4" presStyleCnt="0"/>
      <dgm:spPr/>
    </dgm:pt>
    <dgm:pt modelId="{974B08A0-DACB-4343-A12B-5E13EE90F75C}" type="pres">
      <dgm:prSet presAssocID="{33FA7CB9-1C05-4D3A-BCEC-9746C79BCBE7}" presName="Name37" presStyleLbl="parChTrans1D3" presStyleIdx="7" presStyleCnt="13"/>
      <dgm:spPr/>
    </dgm:pt>
    <dgm:pt modelId="{EDAE4AA2-8353-480C-8A56-03B588BBE495}" type="pres">
      <dgm:prSet presAssocID="{143EBDE3-D458-489E-9AF7-6A62726B2ACC}" presName="hierRoot2" presStyleCnt="0">
        <dgm:presLayoutVars>
          <dgm:hierBranch val="init"/>
        </dgm:presLayoutVars>
      </dgm:prSet>
      <dgm:spPr/>
    </dgm:pt>
    <dgm:pt modelId="{85AFC0B8-6E00-4452-82D3-D18D988FA29B}" type="pres">
      <dgm:prSet presAssocID="{143EBDE3-D458-489E-9AF7-6A62726B2ACC}" presName="rootComposite" presStyleCnt="0"/>
      <dgm:spPr/>
    </dgm:pt>
    <dgm:pt modelId="{97862668-C7A6-451E-8DDA-6EBB28FAF08C}" type="pres">
      <dgm:prSet presAssocID="{143EBDE3-D458-489E-9AF7-6A62726B2ACC}" presName="rootText" presStyleLbl="node3" presStyleIdx="7" presStyleCnt="13" custScaleX="100138" custScaleY="204869">
        <dgm:presLayoutVars>
          <dgm:chPref val="3"/>
        </dgm:presLayoutVars>
      </dgm:prSet>
      <dgm:spPr/>
    </dgm:pt>
    <dgm:pt modelId="{A8971868-6EC3-40AE-BD69-C4A7F14F2F89}" type="pres">
      <dgm:prSet presAssocID="{143EBDE3-D458-489E-9AF7-6A62726B2ACC}" presName="rootConnector" presStyleLbl="node3" presStyleIdx="7" presStyleCnt="13"/>
      <dgm:spPr/>
    </dgm:pt>
    <dgm:pt modelId="{735FBB36-38EC-4308-853E-0DFCFD67894F}" type="pres">
      <dgm:prSet presAssocID="{143EBDE3-D458-489E-9AF7-6A62726B2ACC}" presName="hierChild4" presStyleCnt="0"/>
      <dgm:spPr/>
    </dgm:pt>
    <dgm:pt modelId="{745B660C-7326-46A8-9AE1-8E1E5A9B3C53}" type="pres">
      <dgm:prSet presAssocID="{FCFB9C70-428C-4C55-A341-7F502DD7E46A}" presName="Name37" presStyleLbl="parChTrans1D4" presStyleIdx="23" presStyleCnt="63"/>
      <dgm:spPr/>
    </dgm:pt>
    <dgm:pt modelId="{693FF47E-7A22-43A1-A8CB-3D48A0FD6093}" type="pres">
      <dgm:prSet presAssocID="{00FA553C-BD31-4543-8F42-F314DA281EC4}" presName="hierRoot2" presStyleCnt="0">
        <dgm:presLayoutVars>
          <dgm:hierBranch val="init"/>
        </dgm:presLayoutVars>
      </dgm:prSet>
      <dgm:spPr/>
    </dgm:pt>
    <dgm:pt modelId="{2A04CF28-113B-4F05-ADDE-7EB1877A5CEF}" type="pres">
      <dgm:prSet presAssocID="{00FA553C-BD31-4543-8F42-F314DA281EC4}" presName="rootComposite" presStyleCnt="0"/>
      <dgm:spPr/>
    </dgm:pt>
    <dgm:pt modelId="{D64CD25A-1C8D-4247-BA28-A2217431A3EC}" type="pres">
      <dgm:prSet presAssocID="{00FA553C-BD31-4543-8F42-F314DA281EC4}" presName="rootText" presStyleLbl="node4" presStyleIdx="23" presStyleCnt="63" custScaleX="93516" custScaleY="176249">
        <dgm:presLayoutVars>
          <dgm:chPref val="3"/>
        </dgm:presLayoutVars>
      </dgm:prSet>
      <dgm:spPr/>
    </dgm:pt>
    <dgm:pt modelId="{8BA67F6A-392E-41BA-9010-35ABF9014A3F}" type="pres">
      <dgm:prSet presAssocID="{00FA553C-BD31-4543-8F42-F314DA281EC4}" presName="rootConnector" presStyleLbl="node4" presStyleIdx="23" presStyleCnt="63"/>
      <dgm:spPr/>
    </dgm:pt>
    <dgm:pt modelId="{649BF847-7504-4722-87F7-3DE80CB750ED}" type="pres">
      <dgm:prSet presAssocID="{00FA553C-BD31-4543-8F42-F314DA281EC4}" presName="hierChild4" presStyleCnt="0"/>
      <dgm:spPr/>
    </dgm:pt>
    <dgm:pt modelId="{644B34D7-35F6-4646-B0FB-1BAD1BBF184E}" type="pres">
      <dgm:prSet presAssocID="{00FA553C-BD31-4543-8F42-F314DA281EC4}" presName="hierChild5" presStyleCnt="0"/>
      <dgm:spPr/>
    </dgm:pt>
    <dgm:pt modelId="{CF900A71-1340-4840-A411-8A3B66453B7B}" type="pres">
      <dgm:prSet presAssocID="{568AA3B6-C3DE-41CC-8222-C40FE0054C7C}" presName="Name37" presStyleLbl="parChTrans1D4" presStyleIdx="24" presStyleCnt="63"/>
      <dgm:spPr/>
    </dgm:pt>
    <dgm:pt modelId="{AEDD59CF-10E3-4F5B-8EB4-3EEE3C1E4AB5}" type="pres">
      <dgm:prSet presAssocID="{22F51E21-4E7C-40C1-A3A6-74E5E9CBF7E2}" presName="hierRoot2" presStyleCnt="0">
        <dgm:presLayoutVars>
          <dgm:hierBranch val="init"/>
        </dgm:presLayoutVars>
      </dgm:prSet>
      <dgm:spPr/>
    </dgm:pt>
    <dgm:pt modelId="{27C3DCA3-7D72-465C-A224-E1D00608114E}" type="pres">
      <dgm:prSet presAssocID="{22F51E21-4E7C-40C1-A3A6-74E5E9CBF7E2}" presName="rootComposite" presStyleCnt="0"/>
      <dgm:spPr/>
    </dgm:pt>
    <dgm:pt modelId="{E687F863-4833-4FC6-9C7D-FFA21D38EAF6}" type="pres">
      <dgm:prSet presAssocID="{22F51E21-4E7C-40C1-A3A6-74E5E9CBF7E2}" presName="rootText" presStyleLbl="node4" presStyleIdx="24" presStyleCnt="63" custScaleX="111022" custScaleY="153459">
        <dgm:presLayoutVars>
          <dgm:chPref val="3"/>
        </dgm:presLayoutVars>
      </dgm:prSet>
      <dgm:spPr/>
    </dgm:pt>
    <dgm:pt modelId="{C5E01FBB-8BC4-4F64-9237-083298835795}" type="pres">
      <dgm:prSet presAssocID="{22F51E21-4E7C-40C1-A3A6-74E5E9CBF7E2}" presName="rootConnector" presStyleLbl="node4" presStyleIdx="24" presStyleCnt="63"/>
      <dgm:spPr/>
    </dgm:pt>
    <dgm:pt modelId="{A5C6AAB0-282C-4AAC-9095-8C7B32C7899F}" type="pres">
      <dgm:prSet presAssocID="{22F51E21-4E7C-40C1-A3A6-74E5E9CBF7E2}" presName="hierChild4" presStyleCnt="0"/>
      <dgm:spPr/>
    </dgm:pt>
    <dgm:pt modelId="{0B427333-7A80-4199-9610-1D5EEA43C054}" type="pres">
      <dgm:prSet presAssocID="{22F51E21-4E7C-40C1-A3A6-74E5E9CBF7E2}" presName="hierChild5" presStyleCnt="0"/>
      <dgm:spPr/>
    </dgm:pt>
    <dgm:pt modelId="{08650007-4672-4192-AE2D-0C9576F8448B}" type="pres">
      <dgm:prSet presAssocID="{80E51690-DD89-4CBD-BF1E-E3B87DDE03FA}" presName="Name37" presStyleLbl="parChTrans1D4" presStyleIdx="25" presStyleCnt="63"/>
      <dgm:spPr/>
    </dgm:pt>
    <dgm:pt modelId="{7CF3583D-5E06-4223-81E2-8E2E15F4AD42}" type="pres">
      <dgm:prSet presAssocID="{CB937045-5230-4FFF-A255-95E3236EDDD0}" presName="hierRoot2" presStyleCnt="0">
        <dgm:presLayoutVars>
          <dgm:hierBranch val="init"/>
        </dgm:presLayoutVars>
      </dgm:prSet>
      <dgm:spPr/>
    </dgm:pt>
    <dgm:pt modelId="{5DA359D2-A748-4998-AC88-49BCF63AB4D0}" type="pres">
      <dgm:prSet presAssocID="{CB937045-5230-4FFF-A255-95E3236EDDD0}" presName="rootComposite" presStyleCnt="0"/>
      <dgm:spPr/>
    </dgm:pt>
    <dgm:pt modelId="{E4D0368D-9084-46D2-A34C-306D2FEAB327}" type="pres">
      <dgm:prSet presAssocID="{CB937045-5230-4FFF-A255-95E3236EDDD0}" presName="rootText" presStyleLbl="node4" presStyleIdx="25" presStyleCnt="63" custScaleX="107675" custScaleY="147412" custLinFactNeighborX="-2282" custLinFactNeighborY="5405">
        <dgm:presLayoutVars>
          <dgm:chPref val="3"/>
        </dgm:presLayoutVars>
      </dgm:prSet>
      <dgm:spPr>
        <a:xfrm>
          <a:off x="4856877" y="3050403"/>
          <a:ext cx="529472" cy="362436"/>
        </a:xfrm>
        <a:prstGeom prst="rect">
          <a:avLst/>
        </a:prstGeom>
      </dgm:spPr>
    </dgm:pt>
    <dgm:pt modelId="{B7F0C6D4-060E-4438-8E14-90881ACB5798}" type="pres">
      <dgm:prSet presAssocID="{CB937045-5230-4FFF-A255-95E3236EDDD0}" presName="rootConnector" presStyleLbl="node4" presStyleIdx="25" presStyleCnt="63"/>
      <dgm:spPr/>
    </dgm:pt>
    <dgm:pt modelId="{64C0C246-75B1-4A37-99A7-F21A44F66E95}" type="pres">
      <dgm:prSet presAssocID="{CB937045-5230-4FFF-A255-95E3236EDDD0}" presName="hierChild4" presStyleCnt="0"/>
      <dgm:spPr/>
    </dgm:pt>
    <dgm:pt modelId="{B5A75311-FD42-4811-9727-296AE58FD281}" type="pres">
      <dgm:prSet presAssocID="{CB937045-5230-4FFF-A255-95E3236EDDD0}" presName="hierChild5" presStyleCnt="0"/>
      <dgm:spPr/>
    </dgm:pt>
    <dgm:pt modelId="{903B716E-9E4C-4672-BA9A-5747ED2526B2}" type="pres">
      <dgm:prSet presAssocID="{DB3C2A5A-FCED-4DB7-A45A-7EAFFF56B164}" presName="Name37" presStyleLbl="parChTrans1D4" presStyleIdx="26" presStyleCnt="63"/>
      <dgm:spPr/>
    </dgm:pt>
    <dgm:pt modelId="{E7804AC0-E428-4F88-BABA-50F1A53E3220}" type="pres">
      <dgm:prSet presAssocID="{7FDA3062-5F90-430A-964F-8E12888298DC}" presName="hierRoot2" presStyleCnt="0">
        <dgm:presLayoutVars>
          <dgm:hierBranch val="init"/>
        </dgm:presLayoutVars>
      </dgm:prSet>
      <dgm:spPr/>
    </dgm:pt>
    <dgm:pt modelId="{98CB1B0B-42C6-49F0-AEA0-E89A6E56F667}" type="pres">
      <dgm:prSet presAssocID="{7FDA3062-5F90-430A-964F-8E12888298DC}" presName="rootComposite" presStyleCnt="0"/>
      <dgm:spPr/>
    </dgm:pt>
    <dgm:pt modelId="{19EB0C18-D99C-4288-81CD-F4350E9E30DF}" type="pres">
      <dgm:prSet presAssocID="{7FDA3062-5F90-430A-964F-8E12888298DC}" presName="rootText" presStyleLbl="node4" presStyleIdx="26" presStyleCnt="63" custScaleX="94996" custScaleY="171018">
        <dgm:presLayoutVars>
          <dgm:chPref val="3"/>
        </dgm:presLayoutVars>
      </dgm:prSet>
      <dgm:spPr/>
    </dgm:pt>
    <dgm:pt modelId="{7C4B655A-D56A-4F25-9B1C-E3C07DBC415B}" type="pres">
      <dgm:prSet presAssocID="{7FDA3062-5F90-430A-964F-8E12888298DC}" presName="rootConnector" presStyleLbl="node4" presStyleIdx="26" presStyleCnt="63"/>
      <dgm:spPr/>
    </dgm:pt>
    <dgm:pt modelId="{ADE20577-6437-4E39-BF42-36BD973ED79D}" type="pres">
      <dgm:prSet presAssocID="{7FDA3062-5F90-430A-964F-8E12888298DC}" presName="hierChild4" presStyleCnt="0"/>
      <dgm:spPr/>
    </dgm:pt>
    <dgm:pt modelId="{094D2D25-F881-4478-B5E9-6B80FF81F383}" type="pres">
      <dgm:prSet presAssocID="{7FDA3062-5F90-430A-964F-8E12888298DC}" presName="hierChild5" presStyleCnt="0"/>
      <dgm:spPr/>
    </dgm:pt>
    <dgm:pt modelId="{044B7ABD-21E0-4D96-B183-A77EBBF1C689}" type="pres">
      <dgm:prSet presAssocID="{704B7640-F378-4AFF-9B8F-821B10485497}" presName="Name37" presStyleLbl="parChTrans1D4" presStyleIdx="27" presStyleCnt="63"/>
      <dgm:spPr/>
    </dgm:pt>
    <dgm:pt modelId="{01AAB0E8-1CA9-4CA2-BDA7-1256ECC6EE64}" type="pres">
      <dgm:prSet presAssocID="{FFBEF2CA-BD56-4ACD-A4A1-40E298CD9B12}" presName="hierRoot2" presStyleCnt="0">
        <dgm:presLayoutVars>
          <dgm:hierBranch val="init"/>
        </dgm:presLayoutVars>
      </dgm:prSet>
      <dgm:spPr/>
    </dgm:pt>
    <dgm:pt modelId="{88D11977-9268-4ABD-A4F8-70CE804C02DB}" type="pres">
      <dgm:prSet presAssocID="{FFBEF2CA-BD56-4ACD-A4A1-40E298CD9B12}" presName="rootComposite" presStyleCnt="0"/>
      <dgm:spPr/>
    </dgm:pt>
    <dgm:pt modelId="{BE012DCB-BBFB-47A4-9179-41427A9AA666}" type="pres">
      <dgm:prSet presAssocID="{FFBEF2CA-BD56-4ACD-A4A1-40E298CD9B12}" presName="rootText" presStyleLbl="node4" presStyleIdx="27" presStyleCnt="63" custScaleX="93516" custScaleY="190815">
        <dgm:presLayoutVars>
          <dgm:chPref val="3"/>
        </dgm:presLayoutVars>
      </dgm:prSet>
      <dgm:spPr/>
    </dgm:pt>
    <dgm:pt modelId="{3810EDA0-E882-43DD-890A-77006C79337D}" type="pres">
      <dgm:prSet presAssocID="{FFBEF2CA-BD56-4ACD-A4A1-40E298CD9B12}" presName="rootConnector" presStyleLbl="node4" presStyleIdx="27" presStyleCnt="63"/>
      <dgm:spPr/>
    </dgm:pt>
    <dgm:pt modelId="{102072BA-80E2-43DD-96D8-61A3BA208925}" type="pres">
      <dgm:prSet presAssocID="{FFBEF2CA-BD56-4ACD-A4A1-40E298CD9B12}" presName="hierChild4" presStyleCnt="0"/>
      <dgm:spPr/>
    </dgm:pt>
    <dgm:pt modelId="{F79E0FDB-E53D-45B2-BE5B-0DF17278AF52}" type="pres">
      <dgm:prSet presAssocID="{FFBEF2CA-BD56-4ACD-A4A1-40E298CD9B12}" presName="hierChild5" presStyleCnt="0"/>
      <dgm:spPr/>
    </dgm:pt>
    <dgm:pt modelId="{CFB6B781-8E44-416A-9AF6-4DA1571DA74D}" type="pres">
      <dgm:prSet presAssocID="{143EBDE3-D458-489E-9AF7-6A62726B2ACC}" presName="hierChild5" presStyleCnt="0"/>
      <dgm:spPr/>
    </dgm:pt>
    <dgm:pt modelId="{C09CA202-DCBB-483D-9304-892E45DA8549}" type="pres">
      <dgm:prSet presAssocID="{C6FABDC3-4664-47A2-B253-2341AA7AE1A6}" presName="Name37" presStyleLbl="parChTrans1D3" presStyleIdx="8" presStyleCnt="13"/>
      <dgm:spPr/>
    </dgm:pt>
    <dgm:pt modelId="{4A869B55-7947-4818-8FD8-F7037A4A4FCF}" type="pres">
      <dgm:prSet presAssocID="{D504C5F0-3BDB-4A43-9144-9D8E7A59A330}" presName="hierRoot2" presStyleCnt="0">
        <dgm:presLayoutVars>
          <dgm:hierBranch val="init"/>
        </dgm:presLayoutVars>
      </dgm:prSet>
      <dgm:spPr/>
    </dgm:pt>
    <dgm:pt modelId="{D3D45989-49A1-480A-805A-8AD8D60C0800}" type="pres">
      <dgm:prSet presAssocID="{D504C5F0-3BDB-4A43-9144-9D8E7A59A330}" presName="rootComposite" presStyleCnt="0"/>
      <dgm:spPr/>
    </dgm:pt>
    <dgm:pt modelId="{B65B71CB-01AC-43C7-BF55-E985A04D659B}" type="pres">
      <dgm:prSet presAssocID="{D504C5F0-3BDB-4A43-9144-9D8E7A59A330}" presName="rootText" presStyleLbl="node3" presStyleIdx="8" presStyleCnt="13" custScaleX="100138" custScaleY="204869">
        <dgm:presLayoutVars>
          <dgm:chPref val="3"/>
        </dgm:presLayoutVars>
      </dgm:prSet>
      <dgm:spPr/>
    </dgm:pt>
    <dgm:pt modelId="{DCE1FE6D-E055-41B6-B73C-D53CEFE316E6}" type="pres">
      <dgm:prSet presAssocID="{D504C5F0-3BDB-4A43-9144-9D8E7A59A330}" presName="rootConnector" presStyleLbl="node3" presStyleIdx="8" presStyleCnt="13"/>
      <dgm:spPr/>
    </dgm:pt>
    <dgm:pt modelId="{90710F72-D69F-484E-BFF2-B9E7627B108F}" type="pres">
      <dgm:prSet presAssocID="{D504C5F0-3BDB-4A43-9144-9D8E7A59A330}" presName="hierChild4" presStyleCnt="0"/>
      <dgm:spPr/>
    </dgm:pt>
    <dgm:pt modelId="{9700ACEB-4590-4DAD-B2DC-31ADF03B9728}" type="pres">
      <dgm:prSet presAssocID="{C8E8BA03-88D9-40E3-8E40-AD28733E3ED3}" presName="Name37" presStyleLbl="parChTrans1D4" presStyleIdx="28" presStyleCnt="63"/>
      <dgm:spPr/>
    </dgm:pt>
    <dgm:pt modelId="{D1C2B24B-46B8-4747-80A0-11AEC9805F91}" type="pres">
      <dgm:prSet presAssocID="{C27E90B7-AED2-44EC-BF38-3B44DFA1D390}" presName="hierRoot2" presStyleCnt="0">
        <dgm:presLayoutVars>
          <dgm:hierBranch val="init"/>
        </dgm:presLayoutVars>
      </dgm:prSet>
      <dgm:spPr/>
    </dgm:pt>
    <dgm:pt modelId="{10AF5E4D-0896-4823-8FD1-F4496768E6D3}" type="pres">
      <dgm:prSet presAssocID="{C27E90B7-AED2-44EC-BF38-3B44DFA1D390}" presName="rootComposite" presStyleCnt="0"/>
      <dgm:spPr/>
    </dgm:pt>
    <dgm:pt modelId="{4B5BBAEB-CCAC-4C93-B788-A0536BEABA60}" type="pres">
      <dgm:prSet presAssocID="{C27E90B7-AED2-44EC-BF38-3B44DFA1D390}" presName="rootText" presStyleLbl="node4" presStyleIdx="28" presStyleCnt="63" custScaleX="93516" custScaleY="190815">
        <dgm:presLayoutVars>
          <dgm:chPref val="3"/>
        </dgm:presLayoutVars>
      </dgm:prSet>
      <dgm:spPr/>
    </dgm:pt>
    <dgm:pt modelId="{6BB3BB73-0944-4A1C-AE48-9E7DACD534B2}" type="pres">
      <dgm:prSet presAssocID="{C27E90B7-AED2-44EC-BF38-3B44DFA1D390}" presName="rootConnector" presStyleLbl="node4" presStyleIdx="28" presStyleCnt="63"/>
      <dgm:spPr/>
    </dgm:pt>
    <dgm:pt modelId="{819D51B3-0AEE-48BE-BB45-CCBA314385E5}" type="pres">
      <dgm:prSet presAssocID="{C27E90B7-AED2-44EC-BF38-3B44DFA1D390}" presName="hierChild4" presStyleCnt="0"/>
      <dgm:spPr/>
    </dgm:pt>
    <dgm:pt modelId="{C052879D-5041-40E5-B6DB-1A698B75FDF5}" type="pres">
      <dgm:prSet presAssocID="{C27E90B7-AED2-44EC-BF38-3B44DFA1D390}" presName="hierChild5" presStyleCnt="0"/>
      <dgm:spPr/>
    </dgm:pt>
    <dgm:pt modelId="{1B67C3D3-FAF2-4C04-976B-B3A8F668CBD2}" type="pres">
      <dgm:prSet presAssocID="{EF1C2860-A5CD-4A48-87B4-7C1EDA349158}" presName="Name37" presStyleLbl="parChTrans1D4" presStyleIdx="29" presStyleCnt="63"/>
      <dgm:spPr/>
    </dgm:pt>
    <dgm:pt modelId="{B9264BC6-BA82-47E7-91C0-653A5AC5AB7F}" type="pres">
      <dgm:prSet presAssocID="{AE6138D6-E1EB-4142-A594-ACC5DFD4205B}" presName="hierRoot2" presStyleCnt="0">
        <dgm:presLayoutVars>
          <dgm:hierBranch val="init"/>
        </dgm:presLayoutVars>
      </dgm:prSet>
      <dgm:spPr/>
    </dgm:pt>
    <dgm:pt modelId="{DFC53D63-8CAA-4BE7-B1FD-6A87C23AA82B}" type="pres">
      <dgm:prSet presAssocID="{AE6138D6-E1EB-4142-A594-ACC5DFD4205B}" presName="rootComposite" presStyleCnt="0"/>
      <dgm:spPr/>
    </dgm:pt>
    <dgm:pt modelId="{EB230D79-FF65-426E-B90A-6924B9D276F2}" type="pres">
      <dgm:prSet presAssocID="{AE6138D6-E1EB-4142-A594-ACC5DFD4205B}" presName="rootText" presStyleLbl="node4" presStyleIdx="29" presStyleCnt="63" custScaleX="93516" custScaleY="190815">
        <dgm:presLayoutVars>
          <dgm:chPref val="3"/>
        </dgm:presLayoutVars>
      </dgm:prSet>
      <dgm:spPr/>
    </dgm:pt>
    <dgm:pt modelId="{477EAD15-16BB-413C-94CD-514DFAFF5704}" type="pres">
      <dgm:prSet presAssocID="{AE6138D6-E1EB-4142-A594-ACC5DFD4205B}" presName="rootConnector" presStyleLbl="node4" presStyleIdx="29" presStyleCnt="63"/>
      <dgm:spPr/>
    </dgm:pt>
    <dgm:pt modelId="{91D89969-E375-4C52-880D-B34B90B321BB}" type="pres">
      <dgm:prSet presAssocID="{AE6138D6-E1EB-4142-A594-ACC5DFD4205B}" presName="hierChild4" presStyleCnt="0"/>
      <dgm:spPr/>
    </dgm:pt>
    <dgm:pt modelId="{81AFD1B8-4DF7-4258-B56E-9DE8F61324EF}" type="pres">
      <dgm:prSet presAssocID="{AE6138D6-E1EB-4142-A594-ACC5DFD4205B}" presName="hierChild5" presStyleCnt="0"/>
      <dgm:spPr/>
    </dgm:pt>
    <dgm:pt modelId="{12EF445E-7730-484F-ADA4-E748C2A2A31E}" type="pres">
      <dgm:prSet presAssocID="{CAF85A13-E0A2-4DC6-954A-8FE6D0AE558D}" presName="Name37" presStyleLbl="parChTrans1D4" presStyleIdx="30" presStyleCnt="63"/>
      <dgm:spPr/>
    </dgm:pt>
    <dgm:pt modelId="{E8EA5AF6-5B6E-4022-B194-FD5FEFE4A1A3}" type="pres">
      <dgm:prSet presAssocID="{77CB1D64-F18E-4646-BFD7-B76B80A5FF83}" presName="hierRoot2" presStyleCnt="0">
        <dgm:presLayoutVars>
          <dgm:hierBranch val="init"/>
        </dgm:presLayoutVars>
      </dgm:prSet>
      <dgm:spPr/>
    </dgm:pt>
    <dgm:pt modelId="{69B6DE19-728B-4B29-8FFF-95994C386A35}" type="pres">
      <dgm:prSet presAssocID="{77CB1D64-F18E-4646-BFD7-B76B80A5FF83}" presName="rootComposite" presStyleCnt="0"/>
      <dgm:spPr/>
    </dgm:pt>
    <dgm:pt modelId="{04BA1A38-CBBB-4CCC-9AAD-A62223750E46}" type="pres">
      <dgm:prSet presAssocID="{77CB1D64-F18E-4646-BFD7-B76B80A5FF83}" presName="rootText" presStyleLbl="node4" presStyleIdx="30" presStyleCnt="63" custScaleX="93516" custScaleY="190815">
        <dgm:presLayoutVars>
          <dgm:chPref val="3"/>
        </dgm:presLayoutVars>
      </dgm:prSet>
      <dgm:spPr/>
    </dgm:pt>
    <dgm:pt modelId="{D28E1AB7-EDCE-4A80-BB96-666B7FBC2BA1}" type="pres">
      <dgm:prSet presAssocID="{77CB1D64-F18E-4646-BFD7-B76B80A5FF83}" presName="rootConnector" presStyleLbl="node4" presStyleIdx="30" presStyleCnt="63"/>
      <dgm:spPr/>
    </dgm:pt>
    <dgm:pt modelId="{F5A9FAEB-895B-496E-AB63-4B8D6CBCD5EC}" type="pres">
      <dgm:prSet presAssocID="{77CB1D64-F18E-4646-BFD7-B76B80A5FF83}" presName="hierChild4" presStyleCnt="0"/>
      <dgm:spPr/>
    </dgm:pt>
    <dgm:pt modelId="{98DBBBA0-811A-4877-9409-B464BF06F65F}" type="pres">
      <dgm:prSet presAssocID="{77CB1D64-F18E-4646-BFD7-B76B80A5FF83}" presName="hierChild5" presStyleCnt="0"/>
      <dgm:spPr/>
    </dgm:pt>
    <dgm:pt modelId="{01B58F31-19C9-4E34-A473-7761495EC16C}" type="pres">
      <dgm:prSet presAssocID="{2A6F30B9-3575-4EE7-BE92-21A3D47A0067}" presName="Name37" presStyleLbl="parChTrans1D4" presStyleIdx="31" presStyleCnt="63"/>
      <dgm:spPr/>
    </dgm:pt>
    <dgm:pt modelId="{4CA2B766-45DB-4BBA-9713-FE7C44AB1782}" type="pres">
      <dgm:prSet presAssocID="{93AFFFBF-2159-42E5-9D01-BC1E9D5775A4}" presName="hierRoot2" presStyleCnt="0">
        <dgm:presLayoutVars>
          <dgm:hierBranch val="init"/>
        </dgm:presLayoutVars>
      </dgm:prSet>
      <dgm:spPr/>
    </dgm:pt>
    <dgm:pt modelId="{DF9974F6-FD49-4466-AA71-71A8EDFCDCF2}" type="pres">
      <dgm:prSet presAssocID="{93AFFFBF-2159-42E5-9D01-BC1E9D5775A4}" presName="rootComposite" presStyleCnt="0"/>
      <dgm:spPr/>
    </dgm:pt>
    <dgm:pt modelId="{88DCD153-45E4-4199-8DDF-E0830447548E}" type="pres">
      <dgm:prSet presAssocID="{93AFFFBF-2159-42E5-9D01-BC1E9D5775A4}" presName="rootText" presStyleLbl="node4" presStyleIdx="31" presStyleCnt="63" custScaleX="93516" custScaleY="190815">
        <dgm:presLayoutVars>
          <dgm:chPref val="3"/>
        </dgm:presLayoutVars>
      </dgm:prSet>
      <dgm:spPr/>
    </dgm:pt>
    <dgm:pt modelId="{BACAB1B9-DB61-402D-A27A-66E16654C681}" type="pres">
      <dgm:prSet presAssocID="{93AFFFBF-2159-42E5-9D01-BC1E9D5775A4}" presName="rootConnector" presStyleLbl="node4" presStyleIdx="31" presStyleCnt="63"/>
      <dgm:spPr/>
    </dgm:pt>
    <dgm:pt modelId="{68542D3D-073C-4E9F-B7FF-1B3BDA36038D}" type="pres">
      <dgm:prSet presAssocID="{93AFFFBF-2159-42E5-9D01-BC1E9D5775A4}" presName="hierChild4" presStyleCnt="0"/>
      <dgm:spPr/>
    </dgm:pt>
    <dgm:pt modelId="{138605AF-2ABE-48F0-8DF5-513AF05E0628}" type="pres">
      <dgm:prSet presAssocID="{93AFFFBF-2159-42E5-9D01-BC1E9D5775A4}" presName="hierChild5" presStyleCnt="0"/>
      <dgm:spPr/>
    </dgm:pt>
    <dgm:pt modelId="{DB5DA702-D838-4877-9B7C-B5316820FB8E}" type="pres">
      <dgm:prSet presAssocID="{57C9D642-7EEA-4D62-A2B9-1D55E8D5D21B}" presName="Name37" presStyleLbl="parChTrans1D4" presStyleIdx="32" presStyleCnt="63"/>
      <dgm:spPr/>
    </dgm:pt>
    <dgm:pt modelId="{A84E7381-A2AA-49BB-9045-48C82D5911CE}" type="pres">
      <dgm:prSet presAssocID="{1E94B2F4-312A-4AF5-B344-DD95F243C26D}" presName="hierRoot2" presStyleCnt="0">
        <dgm:presLayoutVars>
          <dgm:hierBranch val="init"/>
        </dgm:presLayoutVars>
      </dgm:prSet>
      <dgm:spPr/>
    </dgm:pt>
    <dgm:pt modelId="{FF384E21-860F-46F7-9223-02F90A46A2F9}" type="pres">
      <dgm:prSet presAssocID="{1E94B2F4-312A-4AF5-B344-DD95F243C26D}" presName="rootComposite" presStyleCnt="0"/>
      <dgm:spPr/>
    </dgm:pt>
    <dgm:pt modelId="{4D26424A-3638-4AB6-9509-F39DE66CC335}" type="pres">
      <dgm:prSet presAssocID="{1E94B2F4-312A-4AF5-B344-DD95F243C26D}" presName="rootText" presStyleLbl="node4" presStyleIdx="32" presStyleCnt="63" custScaleX="89355" custScaleY="182324">
        <dgm:presLayoutVars>
          <dgm:chPref val="3"/>
        </dgm:presLayoutVars>
      </dgm:prSet>
      <dgm:spPr/>
    </dgm:pt>
    <dgm:pt modelId="{CD0B0C9D-663E-4D17-9C12-459B5386B9C0}" type="pres">
      <dgm:prSet presAssocID="{1E94B2F4-312A-4AF5-B344-DD95F243C26D}" presName="rootConnector" presStyleLbl="node4" presStyleIdx="32" presStyleCnt="63"/>
      <dgm:spPr/>
    </dgm:pt>
    <dgm:pt modelId="{B270400B-FEB5-4AA0-9B15-EEB560AFFE48}" type="pres">
      <dgm:prSet presAssocID="{1E94B2F4-312A-4AF5-B344-DD95F243C26D}" presName="hierChild4" presStyleCnt="0"/>
      <dgm:spPr/>
    </dgm:pt>
    <dgm:pt modelId="{2FE3C62E-12AD-41DD-A0A3-A28C81EB0D85}" type="pres">
      <dgm:prSet presAssocID="{1E94B2F4-312A-4AF5-B344-DD95F243C26D}" presName="hierChild5" presStyleCnt="0"/>
      <dgm:spPr/>
    </dgm:pt>
    <dgm:pt modelId="{23A77953-AEB7-4D72-925A-7203A2CBD51C}" type="pres">
      <dgm:prSet presAssocID="{3ABB89CB-92C2-4A51-8CFF-BCC94A4411A3}" presName="Name37" presStyleLbl="parChTrans1D4" presStyleIdx="33" presStyleCnt="63"/>
      <dgm:spPr/>
    </dgm:pt>
    <dgm:pt modelId="{68E1E07C-0ECA-4FE4-B7D6-E70CC4B08246}" type="pres">
      <dgm:prSet presAssocID="{E17BE995-FE81-464F-B39E-FBF2E7D00FEE}" presName="hierRoot2" presStyleCnt="0">
        <dgm:presLayoutVars>
          <dgm:hierBranch val="init"/>
        </dgm:presLayoutVars>
      </dgm:prSet>
      <dgm:spPr/>
    </dgm:pt>
    <dgm:pt modelId="{463C95F5-3396-42F3-B58B-574B01AF7C9A}" type="pres">
      <dgm:prSet presAssocID="{E17BE995-FE81-464F-B39E-FBF2E7D00FEE}" presName="rootComposite" presStyleCnt="0"/>
      <dgm:spPr/>
    </dgm:pt>
    <dgm:pt modelId="{EC119D21-D05C-40C5-932D-C4835FCA40EF}" type="pres">
      <dgm:prSet presAssocID="{E17BE995-FE81-464F-B39E-FBF2E7D00FEE}" presName="rootText" presStyleLbl="node4" presStyleIdx="33" presStyleCnt="63" custScaleX="89355" custScaleY="182324">
        <dgm:presLayoutVars>
          <dgm:chPref val="3"/>
        </dgm:presLayoutVars>
      </dgm:prSet>
      <dgm:spPr/>
    </dgm:pt>
    <dgm:pt modelId="{E60F13FB-3FF0-4D26-9BAA-A65E52ED53AF}" type="pres">
      <dgm:prSet presAssocID="{E17BE995-FE81-464F-B39E-FBF2E7D00FEE}" presName="rootConnector" presStyleLbl="node4" presStyleIdx="33" presStyleCnt="63"/>
      <dgm:spPr/>
    </dgm:pt>
    <dgm:pt modelId="{3527A66E-537D-477E-8788-560BA6862801}" type="pres">
      <dgm:prSet presAssocID="{E17BE995-FE81-464F-B39E-FBF2E7D00FEE}" presName="hierChild4" presStyleCnt="0"/>
      <dgm:spPr/>
    </dgm:pt>
    <dgm:pt modelId="{01F5079F-CCFA-4BB4-983F-D6B3BF4BFE11}" type="pres">
      <dgm:prSet presAssocID="{E17BE995-FE81-464F-B39E-FBF2E7D00FEE}" presName="hierChild5" presStyleCnt="0"/>
      <dgm:spPr/>
    </dgm:pt>
    <dgm:pt modelId="{FEA9E05D-A68A-476B-AB38-DC2AA89B2A88}" type="pres">
      <dgm:prSet presAssocID="{D504C5F0-3BDB-4A43-9144-9D8E7A59A330}" presName="hierChild5" presStyleCnt="0"/>
      <dgm:spPr/>
    </dgm:pt>
    <dgm:pt modelId="{328C9105-98DB-4D8A-89DE-00E8584B4EBD}" type="pres">
      <dgm:prSet presAssocID="{44A0D7C3-DE1C-44AC-AA72-B67581B227F9}" presName="Name37" presStyleLbl="parChTrans1D3" presStyleIdx="9" presStyleCnt="13"/>
      <dgm:spPr/>
    </dgm:pt>
    <dgm:pt modelId="{420496BA-4862-40D7-A0FF-3B62140A6851}" type="pres">
      <dgm:prSet presAssocID="{4D0CBC67-B468-46F1-80AA-465C33979646}" presName="hierRoot2" presStyleCnt="0">
        <dgm:presLayoutVars>
          <dgm:hierBranch val="init"/>
        </dgm:presLayoutVars>
      </dgm:prSet>
      <dgm:spPr/>
    </dgm:pt>
    <dgm:pt modelId="{AC548D7D-E80B-4DDE-B041-5D0758AE7BB4}" type="pres">
      <dgm:prSet presAssocID="{4D0CBC67-B468-46F1-80AA-465C33979646}" presName="rootComposite" presStyleCnt="0"/>
      <dgm:spPr/>
    </dgm:pt>
    <dgm:pt modelId="{183A9392-C28A-4669-A7FE-FEA14CE2B108}" type="pres">
      <dgm:prSet presAssocID="{4D0CBC67-B468-46F1-80AA-465C33979646}" presName="rootText" presStyleLbl="node3" presStyleIdx="9" presStyleCnt="13" custScaleX="118030" custScaleY="204869">
        <dgm:presLayoutVars>
          <dgm:chPref val="3"/>
        </dgm:presLayoutVars>
      </dgm:prSet>
      <dgm:spPr/>
    </dgm:pt>
    <dgm:pt modelId="{B6AE9E8B-C844-4CDD-A81C-97F7974C5B77}" type="pres">
      <dgm:prSet presAssocID="{4D0CBC67-B468-46F1-80AA-465C33979646}" presName="rootConnector" presStyleLbl="node3" presStyleIdx="9" presStyleCnt="13"/>
      <dgm:spPr/>
    </dgm:pt>
    <dgm:pt modelId="{52769523-AF16-4BBB-A66D-93B15E6C4F7F}" type="pres">
      <dgm:prSet presAssocID="{4D0CBC67-B468-46F1-80AA-465C33979646}" presName="hierChild4" presStyleCnt="0"/>
      <dgm:spPr/>
    </dgm:pt>
    <dgm:pt modelId="{5E738935-3631-4AF9-BFDA-21115F342DA7}" type="pres">
      <dgm:prSet presAssocID="{E54E273D-E76D-4ADA-9C73-34327BED536A}" presName="Name37" presStyleLbl="parChTrans1D4" presStyleIdx="34" presStyleCnt="63"/>
      <dgm:spPr/>
    </dgm:pt>
    <dgm:pt modelId="{498EC71C-520C-434D-9243-EE298DF3691C}" type="pres">
      <dgm:prSet presAssocID="{9A741E4D-6810-47C3-8319-71775FD8886F}" presName="hierRoot2" presStyleCnt="0">
        <dgm:presLayoutVars>
          <dgm:hierBranch val="init"/>
        </dgm:presLayoutVars>
      </dgm:prSet>
      <dgm:spPr/>
    </dgm:pt>
    <dgm:pt modelId="{AD807281-5476-4CAD-8CA2-1BE30422A7F1}" type="pres">
      <dgm:prSet presAssocID="{9A741E4D-6810-47C3-8319-71775FD8886F}" presName="rootComposite" presStyleCnt="0"/>
      <dgm:spPr/>
    </dgm:pt>
    <dgm:pt modelId="{3EDBDC18-EA45-4739-AD98-09081619D514}" type="pres">
      <dgm:prSet presAssocID="{9A741E4D-6810-47C3-8319-71775FD8886F}" presName="rootText" presStyleLbl="node4" presStyleIdx="34" presStyleCnt="63" custScaleX="93516" custScaleY="190815">
        <dgm:presLayoutVars>
          <dgm:chPref val="3"/>
        </dgm:presLayoutVars>
      </dgm:prSet>
      <dgm:spPr/>
    </dgm:pt>
    <dgm:pt modelId="{B4213872-C1DC-4349-A4A6-D093D8A5094E}" type="pres">
      <dgm:prSet presAssocID="{9A741E4D-6810-47C3-8319-71775FD8886F}" presName="rootConnector" presStyleLbl="node4" presStyleIdx="34" presStyleCnt="63"/>
      <dgm:spPr/>
    </dgm:pt>
    <dgm:pt modelId="{B673E9FE-C136-41D8-BE9D-9E2B64ED87A3}" type="pres">
      <dgm:prSet presAssocID="{9A741E4D-6810-47C3-8319-71775FD8886F}" presName="hierChild4" presStyleCnt="0"/>
      <dgm:spPr/>
    </dgm:pt>
    <dgm:pt modelId="{1B175D3C-3781-4057-B0C9-D9853FF877AA}" type="pres">
      <dgm:prSet presAssocID="{619548E6-15A7-470D-A477-0D84D6B02447}" presName="Name37" presStyleLbl="parChTrans1D4" presStyleIdx="35" presStyleCnt="63"/>
      <dgm:spPr/>
    </dgm:pt>
    <dgm:pt modelId="{9C287456-5397-48A8-BC37-8EC154AA5F4D}" type="pres">
      <dgm:prSet presAssocID="{C19E4C5A-95AE-4BCD-93DB-F2F8F90CDA7D}" presName="hierRoot2" presStyleCnt="0">
        <dgm:presLayoutVars>
          <dgm:hierBranch val="init"/>
        </dgm:presLayoutVars>
      </dgm:prSet>
      <dgm:spPr/>
    </dgm:pt>
    <dgm:pt modelId="{BB9476F5-EFF0-4CA6-849C-1DFA2F0BB531}" type="pres">
      <dgm:prSet presAssocID="{C19E4C5A-95AE-4BCD-93DB-F2F8F90CDA7D}" presName="rootComposite" presStyleCnt="0"/>
      <dgm:spPr/>
    </dgm:pt>
    <dgm:pt modelId="{B7DAE972-D3A8-42AA-995B-190BC700C882}" type="pres">
      <dgm:prSet presAssocID="{C19E4C5A-95AE-4BCD-93DB-F2F8F90CDA7D}" presName="rootText" presStyleLbl="node4" presStyleIdx="35" presStyleCnt="63" custScaleX="93516" custScaleY="190815">
        <dgm:presLayoutVars>
          <dgm:chPref val="3"/>
        </dgm:presLayoutVars>
      </dgm:prSet>
      <dgm:spPr/>
    </dgm:pt>
    <dgm:pt modelId="{862196C1-707D-48E8-8620-83B83C03B46D}" type="pres">
      <dgm:prSet presAssocID="{C19E4C5A-95AE-4BCD-93DB-F2F8F90CDA7D}" presName="rootConnector" presStyleLbl="node4" presStyleIdx="35" presStyleCnt="63"/>
      <dgm:spPr/>
    </dgm:pt>
    <dgm:pt modelId="{82F43F47-1FA7-48CB-99DB-B1B3481A9A6D}" type="pres">
      <dgm:prSet presAssocID="{C19E4C5A-95AE-4BCD-93DB-F2F8F90CDA7D}" presName="hierChild4" presStyleCnt="0"/>
      <dgm:spPr/>
    </dgm:pt>
    <dgm:pt modelId="{99D98B12-32DD-4087-AA8A-BF06CE6F5A18}" type="pres">
      <dgm:prSet presAssocID="{C19E4C5A-95AE-4BCD-93DB-F2F8F90CDA7D}" presName="hierChild5" presStyleCnt="0"/>
      <dgm:spPr/>
    </dgm:pt>
    <dgm:pt modelId="{BBECCC2B-B17C-459C-85BB-547B83F23AC3}" type="pres">
      <dgm:prSet presAssocID="{474DFB40-D75E-4CAF-AC5C-A831973A07A7}" presName="Name37" presStyleLbl="parChTrans1D4" presStyleIdx="36" presStyleCnt="63"/>
      <dgm:spPr/>
    </dgm:pt>
    <dgm:pt modelId="{8E747EE4-E870-43FD-97E0-E575373394D3}" type="pres">
      <dgm:prSet presAssocID="{266528BC-FF40-4F7B-AC71-1B7C31C47EFF}" presName="hierRoot2" presStyleCnt="0">
        <dgm:presLayoutVars>
          <dgm:hierBranch val="init"/>
        </dgm:presLayoutVars>
      </dgm:prSet>
      <dgm:spPr/>
    </dgm:pt>
    <dgm:pt modelId="{53F3865D-B9CC-435A-ADC4-A12A5BF254E7}" type="pres">
      <dgm:prSet presAssocID="{266528BC-FF40-4F7B-AC71-1B7C31C47EFF}" presName="rootComposite" presStyleCnt="0"/>
      <dgm:spPr/>
    </dgm:pt>
    <dgm:pt modelId="{21E7E97E-E836-482F-BFD6-67E4987127E4}" type="pres">
      <dgm:prSet presAssocID="{266528BC-FF40-4F7B-AC71-1B7C31C47EFF}" presName="rootText" presStyleLbl="node4" presStyleIdx="36" presStyleCnt="63" custScaleX="93516" custScaleY="190815">
        <dgm:presLayoutVars>
          <dgm:chPref val="3"/>
        </dgm:presLayoutVars>
      </dgm:prSet>
      <dgm:spPr/>
    </dgm:pt>
    <dgm:pt modelId="{56AE9D40-30BB-4140-9510-D226AA816857}" type="pres">
      <dgm:prSet presAssocID="{266528BC-FF40-4F7B-AC71-1B7C31C47EFF}" presName="rootConnector" presStyleLbl="node4" presStyleIdx="36" presStyleCnt="63"/>
      <dgm:spPr/>
    </dgm:pt>
    <dgm:pt modelId="{9D5EB2EC-318C-4F3B-9F55-12125577AA11}" type="pres">
      <dgm:prSet presAssocID="{266528BC-FF40-4F7B-AC71-1B7C31C47EFF}" presName="hierChild4" presStyleCnt="0"/>
      <dgm:spPr/>
    </dgm:pt>
    <dgm:pt modelId="{0DF6CF54-4292-47E1-B8E5-BA88250E50ED}" type="pres">
      <dgm:prSet presAssocID="{266528BC-FF40-4F7B-AC71-1B7C31C47EFF}" presName="hierChild5" presStyleCnt="0"/>
      <dgm:spPr/>
    </dgm:pt>
    <dgm:pt modelId="{DABD15DC-5C8F-4AD4-8A7A-BC9B40BEEC32}" type="pres">
      <dgm:prSet presAssocID="{B438B017-4588-4A4E-A0BF-6D4F21732400}" presName="Name37" presStyleLbl="parChTrans1D4" presStyleIdx="37" presStyleCnt="63"/>
      <dgm:spPr/>
    </dgm:pt>
    <dgm:pt modelId="{0AD66853-EACB-4BDE-9DD3-67B69D39FCB6}" type="pres">
      <dgm:prSet presAssocID="{3FC11C60-4188-455C-ABC2-1055DF954187}" presName="hierRoot2" presStyleCnt="0">
        <dgm:presLayoutVars>
          <dgm:hierBranch val="init"/>
        </dgm:presLayoutVars>
      </dgm:prSet>
      <dgm:spPr/>
    </dgm:pt>
    <dgm:pt modelId="{B3787E2B-AF44-4F0E-92D8-853C06796D18}" type="pres">
      <dgm:prSet presAssocID="{3FC11C60-4188-455C-ABC2-1055DF954187}" presName="rootComposite" presStyleCnt="0"/>
      <dgm:spPr/>
    </dgm:pt>
    <dgm:pt modelId="{A05B52D5-1AA7-450F-896F-C25B8C54510B}" type="pres">
      <dgm:prSet presAssocID="{3FC11C60-4188-455C-ABC2-1055DF954187}" presName="rootText" presStyleLbl="node4" presStyleIdx="37" presStyleCnt="63" custScaleX="87890" custScaleY="186963">
        <dgm:presLayoutVars>
          <dgm:chPref val="3"/>
        </dgm:presLayoutVars>
      </dgm:prSet>
      <dgm:spPr/>
    </dgm:pt>
    <dgm:pt modelId="{93671A3C-4A61-4952-9BEC-2D1FD63D1C9C}" type="pres">
      <dgm:prSet presAssocID="{3FC11C60-4188-455C-ABC2-1055DF954187}" presName="rootConnector" presStyleLbl="node4" presStyleIdx="37" presStyleCnt="63"/>
      <dgm:spPr/>
    </dgm:pt>
    <dgm:pt modelId="{20021360-81C9-4F4F-B804-CA622DD01DEB}" type="pres">
      <dgm:prSet presAssocID="{3FC11C60-4188-455C-ABC2-1055DF954187}" presName="hierChild4" presStyleCnt="0"/>
      <dgm:spPr/>
    </dgm:pt>
    <dgm:pt modelId="{8DD2F0A0-9FC5-464C-841C-783BF6B03886}" type="pres">
      <dgm:prSet presAssocID="{3FC11C60-4188-455C-ABC2-1055DF954187}" presName="hierChild5" presStyleCnt="0"/>
      <dgm:spPr/>
    </dgm:pt>
    <dgm:pt modelId="{D3089C2C-1D08-4490-808D-3EADE6BB6FCF}" type="pres">
      <dgm:prSet presAssocID="{B5B4A5C3-A68C-4794-B9BB-ED7FBF469BC7}" presName="Name37" presStyleLbl="parChTrans1D4" presStyleIdx="38" presStyleCnt="63"/>
      <dgm:spPr/>
    </dgm:pt>
    <dgm:pt modelId="{6C008A3D-E5E5-4F82-AB93-601339A84CC0}" type="pres">
      <dgm:prSet presAssocID="{CF8A3686-061D-4D94-BC9A-46B465BD3CC1}" presName="hierRoot2" presStyleCnt="0">
        <dgm:presLayoutVars>
          <dgm:hierBranch val="init"/>
        </dgm:presLayoutVars>
      </dgm:prSet>
      <dgm:spPr/>
    </dgm:pt>
    <dgm:pt modelId="{C37490D6-F4C8-4FE4-A60D-6CABC46AC70C}" type="pres">
      <dgm:prSet presAssocID="{CF8A3686-061D-4D94-BC9A-46B465BD3CC1}" presName="rootComposite" presStyleCnt="0"/>
      <dgm:spPr/>
    </dgm:pt>
    <dgm:pt modelId="{22E73E1F-1058-4F22-A6E3-1E47A56E0B59}" type="pres">
      <dgm:prSet presAssocID="{CF8A3686-061D-4D94-BC9A-46B465BD3CC1}" presName="rootText" presStyleLbl="node4" presStyleIdx="38" presStyleCnt="63" custScaleX="89355" custScaleY="182324">
        <dgm:presLayoutVars>
          <dgm:chPref val="3"/>
        </dgm:presLayoutVars>
      </dgm:prSet>
      <dgm:spPr>
        <a:xfrm>
          <a:off x="6195368" y="4300129"/>
          <a:ext cx="439387" cy="448273"/>
        </a:xfrm>
        <a:prstGeom prst="rect">
          <a:avLst/>
        </a:prstGeom>
      </dgm:spPr>
    </dgm:pt>
    <dgm:pt modelId="{7B6685ED-D971-4946-889D-7180919C8F06}" type="pres">
      <dgm:prSet presAssocID="{CF8A3686-061D-4D94-BC9A-46B465BD3CC1}" presName="rootConnector" presStyleLbl="node4" presStyleIdx="38" presStyleCnt="63"/>
      <dgm:spPr/>
    </dgm:pt>
    <dgm:pt modelId="{27597CEB-EC9A-4780-81E0-D4FB4BBCEAE9}" type="pres">
      <dgm:prSet presAssocID="{CF8A3686-061D-4D94-BC9A-46B465BD3CC1}" presName="hierChild4" presStyleCnt="0"/>
      <dgm:spPr/>
    </dgm:pt>
    <dgm:pt modelId="{F903B8F6-7E8A-4153-B319-AB9BFC3AC76D}" type="pres">
      <dgm:prSet presAssocID="{CF8A3686-061D-4D94-BC9A-46B465BD3CC1}" presName="hierChild5" presStyleCnt="0"/>
      <dgm:spPr/>
    </dgm:pt>
    <dgm:pt modelId="{1C4610A9-5E10-48B7-B1D3-F255FCE0AF65}" type="pres">
      <dgm:prSet presAssocID="{9A741E4D-6810-47C3-8319-71775FD8886F}" presName="hierChild5" presStyleCnt="0"/>
      <dgm:spPr/>
    </dgm:pt>
    <dgm:pt modelId="{B284C8BC-28E4-4B1B-BD82-2853F201DB8E}" type="pres">
      <dgm:prSet presAssocID="{383C91C4-6525-4E6D-B5AE-656B2C3382F8}" presName="Name37" presStyleLbl="parChTrans1D4" presStyleIdx="39" presStyleCnt="63"/>
      <dgm:spPr/>
    </dgm:pt>
    <dgm:pt modelId="{651E2905-9FC3-446C-9C77-20B536D9DBE1}" type="pres">
      <dgm:prSet presAssocID="{88993007-227D-4DE9-88BB-E852C6595D5A}" presName="hierRoot2" presStyleCnt="0">
        <dgm:presLayoutVars>
          <dgm:hierBranch val="init"/>
        </dgm:presLayoutVars>
      </dgm:prSet>
      <dgm:spPr/>
    </dgm:pt>
    <dgm:pt modelId="{8A77FDA9-1781-4E17-A79F-06800AFE80B1}" type="pres">
      <dgm:prSet presAssocID="{88993007-227D-4DE9-88BB-E852C6595D5A}" presName="rootComposite" presStyleCnt="0"/>
      <dgm:spPr/>
    </dgm:pt>
    <dgm:pt modelId="{5C71E06E-F79B-448C-A282-AB261668150D}" type="pres">
      <dgm:prSet presAssocID="{88993007-227D-4DE9-88BB-E852C6595D5A}" presName="rootText" presStyleLbl="node4" presStyleIdx="39" presStyleCnt="63" custScaleX="93516" custScaleY="190815">
        <dgm:presLayoutVars>
          <dgm:chPref val="3"/>
        </dgm:presLayoutVars>
      </dgm:prSet>
      <dgm:spPr/>
    </dgm:pt>
    <dgm:pt modelId="{6AC591DC-BADE-4FC3-9C39-CD1753505DC9}" type="pres">
      <dgm:prSet presAssocID="{88993007-227D-4DE9-88BB-E852C6595D5A}" presName="rootConnector" presStyleLbl="node4" presStyleIdx="39" presStyleCnt="63"/>
      <dgm:spPr/>
    </dgm:pt>
    <dgm:pt modelId="{53A988CE-1C4D-4804-93D7-61741413E782}" type="pres">
      <dgm:prSet presAssocID="{88993007-227D-4DE9-88BB-E852C6595D5A}" presName="hierChild4" presStyleCnt="0"/>
      <dgm:spPr/>
    </dgm:pt>
    <dgm:pt modelId="{1B114B47-8846-4E2C-BF83-23901A2EA038}" type="pres">
      <dgm:prSet presAssocID="{C7E63CEA-31ED-4599-B9F9-A561C537FCA7}" presName="Name37" presStyleLbl="parChTrans1D4" presStyleIdx="40" presStyleCnt="63"/>
      <dgm:spPr/>
    </dgm:pt>
    <dgm:pt modelId="{642DCFFD-C42A-44D7-9E19-E9428BC9B7EC}" type="pres">
      <dgm:prSet presAssocID="{C8150782-B13E-4AF6-ADE7-E375203995A1}" presName="hierRoot2" presStyleCnt="0">
        <dgm:presLayoutVars>
          <dgm:hierBranch val="init"/>
        </dgm:presLayoutVars>
      </dgm:prSet>
      <dgm:spPr/>
    </dgm:pt>
    <dgm:pt modelId="{2DB77528-6369-4B38-AF74-046A5431467C}" type="pres">
      <dgm:prSet presAssocID="{C8150782-B13E-4AF6-ADE7-E375203995A1}" presName="rootComposite" presStyleCnt="0"/>
      <dgm:spPr/>
    </dgm:pt>
    <dgm:pt modelId="{E0372559-75A9-4B2A-A315-E46877040529}" type="pres">
      <dgm:prSet presAssocID="{C8150782-B13E-4AF6-ADE7-E375203995A1}" presName="rootText" presStyleLbl="node4" presStyleIdx="40" presStyleCnt="63" custScaleX="93516" custScaleY="190815">
        <dgm:presLayoutVars>
          <dgm:chPref val="3"/>
        </dgm:presLayoutVars>
      </dgm:prSet>
      <dgm:spPr/>
    </dgm:pt>
    <dgm:pt modelId="{A0996BA6-3D36-42FB-8529-AC4A3E42366E}" type="pres">
      <dgm:prSet presAssocID="{C8150782-B13E-4AF6-ADE7-E375203995A1}" presName="rootConnector" presStyleLbl="node4" presStyleIdx="40" presStyleCnt="63"/>
      <dgm:spPr/>
    </dgm:pt>
    <dgm:pt modelId="{F4383A20-B320-4EF6-A2BD-B0D8617BA59C}" type="pres">
      <dgm:prSet presAssocID="{C8150782-B13E-4AF6-ADE7-E375203995A1}" presName="hierChild4" presStyleCnt="0"/>
      <dgm:spPr/>
    </dgm:pt>
    <dgm:pt modelId="{1774CC6D-51E4-4A42-A3AA-848EF9F2811A}" type="pres">
      <dgm:prSet presAssocID="{C8150782-B13E-4AF6-ADE7-E375203995A1}" presName="hierChild5" presStyleCnt="0"/>
      <dgm:spPr/>
    </dgm:pt>
    <dgm:pt modelId="{2CA0D819-978E-440F-B376-3B72FB336F80}" type="pres">
      <dgm:prSet presAssocID="{9C429E96-3B94-47F4-AD26-89BD53467682}" presName="Name37" presStyleLbl="parChTrans1D4" presStyleIdx="41" presStyleCnt="63"/>
      <dgm:spPr/>
    </dgm:pt>
    <dgm:pt modelId="{695CC5CC-0FA9-4498-9019-0B769D49FCD0}" type="pres">
      <dgm:prSet presAssocID="{AAC0ACB8-FBA6-4CAE-8708-3B934BAEE7AC}" presName="hierRoot2" presStyleCnt="0">
        <dgm:presLayoutVars>
          <dgm:hierBranch val="init"/>
        </dgm:presLayoutVars>
      </dgm:prSet>
      <dgm:spPr/>
    </dgm:pt>
    <dgm:pt modelId="{29B25BF2-D5D5-4995-80FA-D83997A46205}" type="pres">
      <dgm:prSet presAssocID="{AAC0ACB8-FBA6-4CAE-8708-3B934BAEE7AC}" presName="rootComposite" presStyleCnt="0"/>
      <dgm:spPr/>
    </dgm:pt>
    <dgm:pt modelId="{7AF4EDDA-EDEF-4EB0-B77B-DE673A487D2B}" type="pres">
      <dgm:prSet presAssocID="{AAC0ACB8-FBA6-4CAE-8708-3B934BAEE7AC}" presName="rootText" presStyleLbl="node4" presStyleIdx="41" presStyleCnt="63" custScaleX="93516" custScaleY="190815">
        <dgm:presLayoutVars>
          <dgm:chPref val="3"/>
        </dgm:presLayoutVars>
      </dgm:prSet>
      <dgm:spPr/>
    </dgm:pt>
    <dgm:pt modelId="{8C3713E8-3E30-4FCC-9BE0-EF9CDAA7C6B4}" type="pres">
      <dgm:prSet presAssocID="{AAC0ACB8-FBA6-4CAE-8708-3B934BAEE7AC}" presName="rootConnector" presStyleLbl="node4" presStyleIdx="41" presStyleCnt="63"/>
      <dgm:spPr/>
    </dgm:pt>
    <dgm:pt modelId="{42E93192-415C-4D35-98E1-6D70160D40CD}" type="pres">
      <dgm:prSet presAssocID="{AAC0ACB8-FBA6-4CAE-8708-3B934BAEE7AC}" presName="hierChild4" presStyleCnt="0"/>
      <dgm:spPr/>
    </dgm:pt>
    <dgm:pt modelId="{675DD938-59B9-459D-BC53-63FC549192E1}" type="pres">
      <dgm:prSet presAssocID="{AAC0ACB8-FBA6-4CAE-8708-3B934BAEE7AC}" presName="hierChild5" presStyleCnt="0"/>
      <dgm:spPr/>
    </dgm:pt>
    <dgm:pt modelId="{8669307A-632F-41CD-A305-686FFE039290}" type="pres">
      <dgm:prSet presAssocID="{B462347C-E5CB-46E1-9081-03AC4C8CB8FB}" presName="Name37" presStyleLbl="parChTrans1D4" presStyleIdx="42" presStyleCnt="63"/>
      <dgm:spPr/>
    </dgm:pt>
    <dgm:pt modelId="{FFF3EB4E-E4FD-4EB2-BE6D-86866C61494E}" type="pres">
      <dgm:prSet presAssocID="{B627BCF4-7FEF-474C-B2DE-E03C24E7F904}" presName="hierRoot2" presStyleCnt="0">
        <dgm:presLayoutVars>
          <dgm:hierBranch val="init"/>
        </dgm:presLayoutVars>
      </dgm:prSet>
      <dgm:spPr/>
    </dgm:pt>
    <dgm:pt modelId="{4A397FB8-4418-4F81-8EF6-2F8A3F57D3FF}" type="pres">
      <dgm:prSet presAssocID="{B627BCF4-7FEF-474C-B2DE-E03C24E7F904}" presName="rootComposite" presStyleCnt="0"/>
      <dgm:spPr/>
    </dgm:pt>
    <dgm:pt modelId="{8E1303B4-CDC8-49BE-9957-51A10194F81A}" type="pres">
      <dgm:prSet presAssocID="{B627BCF4-7FEF-474C-B2DE-E03C24E7F904}" presName="rootText" presStyleLbl="node4" presStyleIdx="42" presStyleCnt="63" custScaleX="93516" custScaleY="190815">
        <dgm:presLayoutVars>
          <dgm:chPref val="3"/>
        </dgm:presLayoutVars>
      </dgm:prSet>
      <dgm:spPr>
        <a:xfrm>
          <a:off x="6758480" y="3737186"/>
          <a:ext cx="459848" cy="469149"/>
        </a:xfrm>
        <a:prstGeom prst="rect">
          <a:avLst/>
        </a:prstGeom>
      </dgm:spPr>
    </dgm:pt>
    <dgm:pt modelId="{3DDB742A-9367-43DF-9B4F-4516AFCB5751}" type="pres">
      <dgm:prSet presAssocID="{B627BCF4-7FEF-474C-B2DE-E03C24E7F904}" presName="rootConnector" presStyleLbl="node4" presStyleIdx="42" presStyleCnt="63"/>
      <dgm:spPr/>
    </dgm:pt>
    <dgm:pt modelId="{BE313EF6-C5AF-4E6F-89DC-60F642C98B1E}" type="pres">
      <dgm:prSet presAssocID="{B627BCF4-7FEF-474C-B2DE-E03C24E7F904}" presName="hierChild4" presStyleCnt="0"/>
      <dgm:spPr/>
    </dgm:pt>
    <dgm:pt modelId="{F8E2512A-F293-44F1-A56F-A901522610B5}" type="pres">
      <dgm:prSet presAssocID="{B627BCF4-7FEF-474C-B2DE-E03C24E7F904}" presName="hierChild5" presStyleCnt="0"/>
      <dgm:spPr/>
    </dgm:pt>
    <dgm:pt modelId="{FB171919-63DB-43F4-83BB-824479D193A6}" type="pres">
      <dgm:prSet presAssocID="{9A905406-E99D-446B-B61B-E6A0765A687B}" presName="Name37" presStyleLbl="parChTrans1D4" presStyleIdx="43" presStyleCnt="63"/>
      <dgm:spPr/>
    </dgm:pt>
    <dgm:pt modelId="{7050FBBE-F3FC-474F-A852-A4745AA9A675}" type="pres">
      <dgm:prSet presAssocID="{8AD70406-6BDA-48D5-85F2-D25D12E8F861}" presName="hierRoot2" presStyleCnt="0">
        <dgm:presLayoutVars>
          <dgm:hierBranch val="init"/>
        </dgm:presLayoutVars>
      </dgm:prSet>
      <dgm:spPr/>
    </dgm:pt>
    <dgm:pt modelId="{3EF98F13-A522-47CB-8951-85CCFA9DD089}" type="pres">
      <dgm:prSet presAssocID="{8AD70406-6BDA-48D5-85F2-D25D12E8F861}" presName="rootComposite" presStyleCnt="0"/>
      <dgm:spPr/>
    </dgm:pt>
    <dgm:pt modelId="{60AA927E-B28A-4451-82AA-AC5FE303DA03}" type="pres">
      <dgm:prSet presAssocID="{8AD70406-6BDA-48D5-85F2-D25D12E8F861}" presName="rootText" presStyleLbl="node4" presStyleIdx="43" presStyleCnt="63" custScaleX="89355" custScaleY="182324">
        <dgm:presLayoutVars>
          <dgm:chPref val="3"/>
        </dgm:presLayoutVars>
      </dgm:prSet>
      <dgm:spPr/>
    </dgm:pt>
    <dgm:pt modelId="{206632E9-9AC3-4DA8-BFBC-20B7AABDC5C5}" type="pres">
      <dgm:prSet presAssocID="{8AD70406-6BDA-48D5-85F2-D25D12E8F861}" presName="rootConnector" presStyleLbl="node4" presStyleIdx="43" presStyleCnt="63"/>
      <dgm:spPr/>
    </dgm:pt>
    <dgm:pt modelId="{CD57DE0A-B299-4FD4-B082-BF7D57551E16}" type="pres">
      <dgm:prSet presAssocID="{8AD70406-6BDA-48D5-85F2-D25D12E8F861}" presName="hierChild4" presStyleCnt="0"/>
      <dgm:spPr/>
    </dgm:pt>
    <dgm:pt modelId="{18981CEF-67DF-4BFC-9BFF-A0A400A39099}" type="pres">
      <dgm:prSet presAssocID="{8AD70406-6BDA-48D5-85F2-D25D12E8F861}" presName="hierChild5" presStyleCnt="0"/>
      <dgm:spPr/>
    </dgm:pt>
    <dgm:pt modelId="{B58E1F26-C05C-49B8-A813-A1608EF7B88D}" type="pres">
      <dgm:prSet presAssocID="{4E934A3A-118B-443B-8A2F-E13C4350D8F6}" presName="Name37" presStyleLbl="parChTrans1D4" presStyleIdx="44" presStyleCnt="63"/>
      <dgm:spPr/>
    </dgm:pt>
    <dgm:pt modelId="{93D3C16E-196E-4977-BCFE-8AAB3D24FE84}" type="pres">
      <dgm:prSet presAssocID="{38570F82-0068-4E41-A55E-5CC55905548C}" presName="hierRoot2" presStyleCnt="0">
        <dgm:presLayoutVars>
          <dgm:hierBranch val="init"/>
        </dgm:presLayoutVars>
      </dgm:prSet>
      <dgm:spPr/>
    </dgm:pt>
    <dgm:pt modelId="{5E2697D7-1288-4180-B7C6-AF5B7E60F430}" type="pres">
      <dgm:prSet presAssocID="{38570F82-0068-4E41-A55E-5CC55905548C}" presName="rootComposite" presStyleCnt="0"/>
      <dgm:spPr/>
    </dgm:pt>
    <dgm:pt modelId="{27FD3837-95CD-4EB7-AB85-67931B0BD6D4}" type="pres">
      <dgm:prSet presAssocID="{38570F82-0068-4E41-A55E-5CC55905548C}" presName="rootText" presStyleLbl="node4" presStyleIdx="44" presStyleCnt="63" custScaleX="89355" custScaleY="182324">
        <dgm:presLayoutVars>
          <dgm:chPref val="3"/>
        </dgm:presLayoutVars>
      </dgm:prSet>
      <dgm:spPr/>
    </dgm:pt>
    <dgm:pt modelId="{0F9D4876-5125-46AF-BC21-ABED18074031}" type="pres">
      <dgm:prSet presAssocID="{38570F82-0068-4E41-A55E-5CC55905548C}" presName="rootConnector" presStyleLbl="node4" presStyleIdx="44" presStyleCnt="63"/>
      <dgm:spPr/>
    </dgm:pt>
    <dgm:pt modelId="{671F7C95-B816-49A6-8BEC-0F0C537D95AF}" type="pres">
      <dgm:prSet presAssocID="{38570F82-0068-4E41-A55E-5CC55905548C}" presName="hierChild4" presStyleCnt="0"/>
      <dgm:spPr/>
    </dgm:pt>
    <dgm:pt modelId="{9C5EDEE2-32FA-45E6-84C0-F01FC0BD180A}" type="pres">
      <dgm:prSet presAssocID="{38570F82-0068-4E41-A55E-5CC55905548C}" presName="hierChild5" presStyleCnt="0"/>
      <dgm:spPr/>
    </dgm:pt>
    <dgm:pt modelId="{5AE68547-7DB5-4FE0-BFAE-7C0E973B4FAA}" type="pres">
      <dgm:prSet presAssocID="{88993007-227D-4DE9-88BB-E852C6595D5A}" presName="hierChild5" presStyleCnt="0"/>
      <dgm:spPr/>
    </dgm:pt>
    <dgm:pt modelId="{BD8462A8-F004-4F2B-9311-C1B16EA97EF1}" type="pres">
      <dgm:prSet presAssocID="{4D0CBC67-B468-46F1-80AA-465C33979646}" presName="hierChild5" presStyleCnt="0"/>
      <dgm:spPr/>
    </dgm:pt>
    <dgm:pt modelId="{429EB1A3-77B3-4299-BB39-A4836887C184}" type="pres">
      <dgm:prSet presAssocID="{571F0D6E-EFCA-463F-8B54-BE3F5C2DAD5D}" presName="hierChild5" presStyleCnt="0"/>
      <dgm:spPr/>
    </dgm:pt>
    <dgm:pt modelId="{A7AA528D-22F1-461C-98BD-D206007622B3}" type="pres">
      <dgm:prSet presAssocID="{CAD66FF0-9340-4C09-88A1-DD164470A6B9}" presName="Name37" presStyleLbl="parChTrans1D2" presStyleIdx="3" presStyleCnt="4"/>
      <dgm:spPr/>
    </dgm:pt>
    <dgm:pt modelId="{FCD1699D-15AD-4029-89AD-041621F3227C}" type="pres">
      <dgm:prSet presAssocID="{08B27A07-9593-493F-9623-5E9055872004}" presName="hierRoot2" presStyleCnt="0">
        <dgm:presLayoutVars>
          <dgm:hierBranch val="init"/>
        </dgm:presLayoutVars>
      </dgm:prSet>
      <dgm:spPr/>
    </dgm:pt>
    <dgm:pt modelId="{C12B0DF2-34E7-4A1C-B18F-96B0367B9ABF}" type="pres">
      <dgm:prSet presAssocID="{08B27A07-9593-493F-9623-5E9055872004}" presName="rootComposite" presStyleCnt="0"/>
      <dgm:spPr/>
    </dgm:pt>
    <dgm:pt modelId="{11F3902D-5DC3-438F-BA8C-495BD45ABA9B}" type="pres">
      <dgm:prSet presAssocID="{08B27A07-9593-493F-9623-5E9055872004}" presName="rootText" presStyleLbl="node2" presStyleIdx="3" presStyleCnt="4" custScaleX="240909" custScaleY="166714">
        <dgm:presLayoutVars>
          <dgm:chPref val="3"/>
        </dgm:presLayoutVars>
      </dgm:prSet>
      <dgm:spPr/>
    </dgm:pt>
    <dgm:pt modelId="{54A2CD33-B65F-431B-B4D6-C9A2C6344254}" type="pres">
      <dgm:prSet presAssocID="{08B27A07-9593-493F-9623-5E9055872004}" presName="rootConnector" presStyleLbl="node2" presStyleIdx="3" presStyleCnt="4"/>
      <dgm:spPr/>
    </dgm:pt>
    <dgm:pt modelId="{C67340F7-3A54-4D3E-9EDF-FC39CE3A45BA}" type="pres">
      <dgm:prSet presAssocID="{08B27A07-9593-493F-9623-5E9055872004}" presName="hierChild4" presStyleCnt="0"/>
      <dgm:spPr/>
    </dgm:pt>
    <dgm:pt modelId="{D7D55208-5AD9-4129-B9B4-8D50517047EC}" type="pres">
      <dgm:prSet presAssocID="{CFB2231B-FB68-4023-AD30-96C0B3CA0BAC}" presName="Name37" presStyleLbl="parChTrans1D3" presStyleIdx="10" presStyleCnt="13"/>
      <dgm:spPr/>
    </dgm:pt>
    <dgm:pt modelId="{33451345-29E7-4A24-80B9-1EF26938F767}" type="pres">
      <dgm:prSet presAssocID="{2DA77A47-3E27-4272-B8CA-5375B0EBA6F9}" presName="hierRoot2" presStyleCnt="0">
        <dgm:presLayoutVars>
          <dgm:hierBranch val="init"/>
        </dgm:presLayoutVars>
      </dgm:prSet>
      <dgm:spPr/>
    </dgm:pt>
    <dgm:pt modelId="{2C8D2B7A-4921-4063-BF2D-C1D238E39D6C}" type="pres">
      <dgm:prSet presAssocID="{2DA77A47-3E27-4272-B8CA-5375B0EBA6F9}" presName="rootComposite" presStyleCnt="0"/>
      <dgm:spPr/>
    </dgm:pt>
    <dgm:pt modelId="{F9BB72DF-5E01-483C-80B8-DEA19FE16252}" type="pres">
      <dgm:prSet presAssocID="{2DA77A47-3E27-4272-B8CA-5375B0EBA6F9}" presName="rootText" presStyleLbl="node3" presStyleIdx="10" presStyleCnt="13" custScaleX="100138" custScaleY="204869">
        <dgm:presLayoutVars>
          <dgm:chPref val="3"/>
        </dgm:presLayoutVars>
      </dgm:prSet>
      <dgm:spPr/>
    </dgm:pt>
    <dgm:pt modelId="{094FB29E-AA29-4F30-A3E8-4B0924F436A3}" type="pres">
      <dgm:prSet presAssocID="{2DA77A47-3E27-4272-B8CA-5375B0EBA6F9}" presName="rootConnector" presStyleLbl="node3" presStyleIdx="10" presStyleCnt="13"/>
      <dgm:spPr/>
    </dgm:pt>
    <dgm:pt modelId="{775D8CD6-9222-43B7-8EC7-A52190703713}" type="pres">
      <dgm:prSet presAssocID="{2DA77A47-3E27-4272-B8CA-5375B0EBA6F9}" presName="hierChild4" presStyleCnt="0"/>
      <dgm:spPr/>
    </dgm:pt>
    <dgm:pt modelId="{AE4E8B2C-AD76-47F5-A550-D8B2F67867E7}" type="pres">
      <dgm:prSet presAssocID="{2A74529D-81BF-4266-B5E7-9D151B21D168}" presName="Name37" presStyleLbl="parChTrans1D4" presStyleIdx="45" presStyleCnt="63"/>
      <dgm:spPr/>
    </dgm:pt>
    <dgm:pt modelId="{1574C246-3BF5-48BD-ADC2-94E22BC128AD}" type="pres">
      <dgm:prSet presAssocID="{2739AACF-E793-4B47-9B9C-EE0978199193}" presName="hierRoot2" presStyleCnt="0">
        <dgm:presLayoutVars>
          <dgm:hierBranch val="init"/>
        </dgm:presLayoutVars>
      </dgm:prSet>
      <dgm:spPr/>
    </dgm:pt>
    <dgm:pt modelId="{37E1CBED-AF40-4018-AB6F-5BA2E3564625}" type="pres">
      <dgm:prSet presAssocID="{2739AACF-E793-4B47-9B9C-EE0978199193}" presName="rootComposite" presStyleCnt="0"/>
      <dgm:spPr/>
    </dgm:pt>
    <dgm:pt modelId="{7E38E322-6889-4642-B176-2E52520C7544}" type="pres">
      <dgm:prSet presAssocID="{2739AACF-E793-4B47-9B9C-EE0978199193}" presName="rootText" presStyleLbl="node4" presStyleIdx="45" presStyleCnt="63" custScaleX="91007" custScaleY="185509">
        <dgm:presLayoutVars>
          <dgm:chPref val="3"/>
        </dgm:presLayoutVars>
      </dgm:prSet>
      <dgm:spPr/>
    </dgm:pt>
    <dgm:pt modelId="{EE8BB4ED-69F3-4E24-9362-751C998D9BD5}" type="pres">
      <dgm:prSet presAssocID="{2739AACF-E793-4B47-9B9C-EE0978199193}" presName="rootConnector" presStyleLbl="node4" presStyleIdx="45" presStyleCnt="63"/>
      <dgm:spPr/>
    </dgm:pt>
    <dgm:pt modelId="{A9ACCD0A-DAF2-44D5-A9C9-2931EFC4E3D6}" type="pres">
      <dgm:prSet presAssocID="{2739AACF-E793-4B47-9B9C-EE0978199193}" presName="hierChild4" presStyleCnt="0"/>
      <dgm:spPr/>
    </dgm:pt>
    <dgm:pt modelId="{7841FC32-17B9-444D-9F74-FD000130322F}" type="pres">
      <dgm:prSet presAssocID="{2739AACF-E793-4B47-9B9C-EE0978199193}" presName="hierChild5" presStyleCnt="0"/>
      <dgm:spPr/>
    </dgm:pt>
    <dgm:pt modelId="{B54243F8-AC0A-4B01-97D0-36F9C92C5134}" type="pres">
      <dgm:prSet presAssocID="{CAAB1191-FE5F-4924-AA74-647925D6C6EF}" presName="Name37" presStyleLbl="parChTrans1D4" presStyleIdx="46" presStyleCnt="63"/>
      <dgm:spPr/>
    </dgm:pt>
    <dgm:pt modelId="{69B9F433-AA56-4D18-BEB9-5470EE388A80}" type="pres">
      <dgm:prSet presAssocID="{A60D2D48-49B8-4C3C-9C71-B8E7A9168912}" presName="hierRoot2" presStyleCnt="0">
        <dgm:presLayoutVars>
          <dgm:hierBranch val="init"/>
        </dgm:presLayoutVars>
      </dgm:prSet>
      <dgm:spPr/>
    </dgm:pt>
    <dgm:pt modelId="{4E2864F6-BA22-4A97-AB35-C1C05D22E5E7}" type="pres">
      <dgm:prSet presAssocID="{A60D2D48-49B8-4C3C-9C71-B8E7A9168912}" presName="rootComposite" presStyleCnt="0"/>
      <dgm:spPr/>
    </dgm:pt>
    <dgm:pt modelId="{389454BD-525F-4013-BA5C-5E90526CD9F6}" type="pres">
      <dgm:prSet presAssocID="{A60D2D48-49B8-4C3C-9C71-B8E7A9168912}" presName="rootText" presStyleLbl="node4" presStyleIdx="46" presStyleCnt="63" custScaleX="91007" custScaleY="185509">
        <dgm:presLayoutVars>
          <dgm:chPref val="3"/>
        </dgm:presLayoutVars>
      </dgm:prSet>
      <dgm:spPr/>
    </dgm:pt>
    <dgm:pt modelId="{496829E1-7E2C-4E52-B125-7742D4752FF1}" type="pres">
      <dgm:prSet presAssocID="{A60D2D48-49B8-4C3C-9C71-B8E7A9168912}" presName="rootConnector" presStyleLbl="node4" presStyleIdx="46" presStyleCnt="63"/>
      <dgm:spPr/>
    </dgm:pt>
    <dgm:pt modelId="{C3440A26-55C7-4E83-AD6D-5C759427490A}" type="pres">
      <dgm:prSet presAssocID="{A60D2D48-49B8-4C3C-9C71-B8E7A9168912}" presName="hierChild4" presStyleCnt="0"/>
      <dgm:spPr/>
    </dgm:pt>
    <dgm:pt modelId="{F327FB57-C4F8-43AE-89B5-A3C323E264C7}" type="pres">
      <dgm:prSet presAssocID="{A60D2D48-49B8-4C3C-9C71-B8E7A9168912}" presName="hierChild5" presStyleCnt="0"/>
      <dgm:spPr/>
    </dgm:pt>
    <dgm:pt modelId="{C9809864-CA85-4154-9358-9EDF887A45D6}" type="pres">
      <dgm:prSet presAssocID="{9B8D9360-F2B8-4D4B-A2B3-020FB04AC2BE}" presName="Name37" presStyleLbl="parChTrans1D4" presStyleIdx="47" presStyleCnt="63"/>
      <dgm:spPr/>
    </dgm:pt>
    <dgm:pt modelId="{2E264DA1-B671-4C99-B63C-A183F4AE7FD2}" type="pres">
      <dgm:prSet presAssocID="{10C8152F-3770-4658-B3B1-DC852DA4CBC3}" presName="hierRoot2" presStyleCnt="0">
        <dgm:presLayoutVars>
          <dgm:hierBranch val="init"/>
        </dgm:presLayoutVars>
      </dgm:prSet>
      <dgm:spPr/>
    </dgm:pt>
    <dgm:pt modelId="{58101CDD-A6D0-4A7E-9AE1-5D404A238CB1}" type="pres">
      <dgm:prSet presAssocID="{10C8152F-3770-4658-B3B1-DC852DA4CBC3}" presName="rootComposite" presStyleCnt="0"/>
      <dgm:spPr/>
    </dgm:pt>
    <dgm:pt modelId="{09E416DD-02CF-48AD-9F29-95CB0BA601FD}" type="pres">
      <dgm:prSet presAssocID="{10C8152F-3770-4658-B3B1-DC852DA4CBC3}" presName="rootText" presStyleLbl="node4" presStyleIdx="47" presStyleCnt="63" custScaleX="91007" custScaleY="185509">
        <dgm:presLayoutVars>
          <dgm:chPref val="3"/>
        </dgm:presLayoutVars>
      </dgm:prSet>
      <dgm:spPr/>
    </dgm:pt>
    <dgm:pt modelId="{CC0614BB-1C52-4E41-8B7D-EB968879E06A}" type="pres">
      <dgm:prSet presAssocID="{10C8152F-3770-4658-B3B1-DC852DA4CBC3}" presName="rootConnector" presStyleLbl="node4" presStyleIdx="47" presStyleCnt="63"/>
      <dgm:spPr/>
    </dgm:pt>
    <dgm:pt modelId="{CD79EAC1-351A-4154-A850-0F786D77CC0F}" type="pres">
      <dgm:prSet presAssocID="{10C8152F-3770-4658-B3B1-DC852DA4CBC3}" presName="hierChild4" presStyleCnt="0"/>
      <dgm:spPr/>
    </dgm:pt>
    <dgm:pt modelId="{152F4AD3-F17F-41B1-94D3-59FD49631769}" type="pres">
      <dgm:prSet presAssocID="{10C8152F-3770-4658-B3B1-DC852DA4CBC3}" presName="hierChild5" presStyleCnt="0"/>
      <dgm:spPr/>
    </dgm:pt>
    <dgm:pt modelId="{3FDBE5C1-0FB4-41D4-ABDE-5CCDD7B14547}" type="pres">
      <dgm:prSet presAssocID="{AD4D1E33-0F32-4712-ADA1-7B9BD3BD0519}" presName="Name37" presStyleLbl="parChTrans1D4" presStyleIdx="48" presStyleCnt="63"/>
      <dgm:spPr/>
    </dgm:pt>
    <dgm:pt modelId="{9F732AD4-39B8-4CA7-973A-3D871A355100}" type="pres">
      <dgm:prSet presAssocID="{13FA15E4-54E8-4454-98F4-C6B8C2502F6C}" presName="hierRoot2" presStyleCnt="0">
        <dgm:presLayoutVars>
          <dgm:hierBranch val="init"/>
        </dgm:presLayoutVars>
      </dgm:prSet>
      <dgm:spPr/>
    </dgm:pt>
    <dgm:pt modelId="{3124F395-FC57-43FA-A326-3FAF87296ADE}" type="pres">
      <dgm:prSet presAssocID="{13FA15E4-54E8-4454-98F4-C6B8C2502F6C}" presName="rootComposite" presStyleCnt="0"/>
      <dgm:spPr/>
    </dgm:pt>
    <dgm:pt modelId="{AB95D10D-752A-41D2-AC79-5C01F2E034A4}" type="pres">
      <dgm:prSet presAssocID="{13FA15E4-54E8-4454-98F4-C6B8C2502F6C}" presName="rootText" presStyleLbl="node4" presStyleIdx="48" presStyleCnt="63" custScaleX="91007" custScaleY="185509">
        <dgm:presLayoutVars>
          <dgm:chPref val="3"/>
        </dgm:presLayoutVars>
      </dgm:prSet>
      <dgm:spPr/>
    </dgm:pt>
    <dgm:pt modelId="{8DF4C44A-6397-4D45-AB88-D80B13F11B68}" type="pres">
      <dgm:prSet presAssocID="{13FA15E4-54E8-4454-98F4-C6B8C2502F6C}" presName="rootConnector" presStyleLbl="node4" presStyleIdx="48" presStyleCnt="63"/>
      <dgm:spPr/>
    </dgm:pt>
    <dgm:pt modelId="{CE9E55AC-322F-4143-807B-545167A6DE70}" type="pres">
      <dgm:prSet presAssocID="{13FA15E4-54E8-4454-98F4-C6B8C2502F6C}" presName="hierChild4" presStyleCnt="0"/>
      <dgm:spPr/>
    </dgm:pt>
    <dgm:pt modelId="{E15CEFF4-BAF7-4F6B-B0D5-9C65634F3847}" type="pres">
      <dgm:prSet presAssocID="{13FA15E4-54E8-4454-98F4-C6B8C2502F6C}" presName="hierChild5" presStyleCnt="0"/>
      <dgm:spPr/>
    </dgm:pt>
    <dgm:pt modelId="{8FF4B7AF-ADDD-4FA6-9690-B2D45B8D2507}" type="pres">
      <dgm:prSet presAssocID="{39CBC950-6F46-4DFC-BDF6-B8A864655A1F}" presName="Name37" presStyleLbl="parChTrans1D4" presStyleIdx="49" presStyleCnt="63"/>
      <dgm:spPr/>
    </dgm:pt>
    <dgm:pt modelId="{81F15B28-1EED-4227-8101-20D7503E0EA4}" type="pres">
      <dgm:prSet presAssocID="{B377CC9A-67E3-4D42-A856-C59A42754379}" presName="hierRoot2" presStyleCnt="0">
        <dgm:presLayoutVars>
          <dgm:hierBranch val="init"/>
        </dgm:presLayoutVars>
      </dgm:prSet>
      <dgm:spPr/>
    </dgm:pt>
    <dgm:pt modelId="{14B48826-15D6-4451-AF98-3B61DE76A232}" type="pres">
      <dgm:prSet presAssocID="{B377CC9A-67E3-4D42-A856-C59A42754379}" presName="rootComposite" presStyleCnt="0"/>
      <dgm:spPr/>
    </dgm:pt>
    <dgm:pt modelId="{0E28F248-9DBB-4C3F-82D8-7139BB26C6EF}" type="pres">
      <dgm:prSet presAssocID="{B377CC9A-67E3-4D42-A856-C59A42754379}" presName="rootText" presStyleLbl="node4" presStyleIdx="49" presStyleCnt="63" custScaleX="91007" custScaleY="185509">
        <dgm:presLayoutVars>
          <dgm:chPref val="3"/>
        </dgm:presLayoutVars>
      </dgm:prSet>
      <dgm:spPr/>
    </dgm:pt>
    <dgm:pt modelId="{8447A6E0-7B5E-455B-84F6-91C7A9254E1B}" type="pres">
      <dgm:prSet presAssocID="{B377CC9A-67E3-4D42-A856-C59A42754379}" presName="rootConnector" presStyleLbl="node4" presStyleIdx="49" presStyleCnt="63"/>
      <dgm:spPr/>
    </dgm:pt>
    <dgm:pt modelId="{792C8F70-9A08-4656-AD8D-79E6EE10F31A}" type="pres">
      <dgm:prSet presAssocID="{B377CC9A-67E3-4D42-A856-C59A42754379}" presName="hierChild4" presStyleCnt="0"/>
      <dgm:spPr/>
    </dgm:pt>
    <dgm:pt modelId="{A0226363-6DFA-476D-B6BC-8EDED4938DB5}" type="pres">
      <dgm:prSet presAssocID="{B377CC9A-67E3-4D42-A856-C59A42754379}" presName="hierChild5" presStyleCnt="0"/>
      <dgm:spPr/>
    </dgm:pt>
    <dgm:pt modelId="{C03A5043-1C7C-412C-A49D-E9EF79560E1F}" type="pres">
      <dgm:prSet presAssocID="{2DA77A47-3E27-4272-B8CA-5375B0EBA6F9}" presName="hierChild5" presStyleCnt="0"/>
      <dgm:spPr/>
    </dgm:pt>
    <dgm:pt modelId="{1DE84DB2-2994-46C1-8112-8620158C8271}" type="pres">
      <dgm:prSet presAssocID="{F894BA23-E2BE-4AB4-986C-2EA797876116}" presName="Name37" presStyleLbl="parChTrans1D3" presStyleIdx="11" presStyleCnt="13"/>
      <dgm:spPr/>
    </dgm:pt>
    <dgm:pt modelId="{9A23F54F-00EF-4D7B-85DF-495D6322E30F}" type="pres">
      <dgm:prSet presAssocID="{046B2918-FB59-4C05-B17C-34D81C473DF5}" presName="hierRoot2" presStyleCnt="0">
        <dgm:presLayoutVars>
          <dgm:hierBranch val="init"/>
        </dgm:presLayoutVars>
      </dgm:prSet>
      <dgm:spPr/>
    </dgm:pt>
    <dgm:pt modelId="{F4604F80-BB3E-4775-8C23-6E78C73CA248}" type="pres">
      <dgm:prSet presAssocID="{046B2918-FB59-4C05-B17C-34D81C473DF5}" presName="rootComposite" presStyleCnt="0"/>
      <dgm:spPr/>
    </dgm:pt>
    <dgm:pt modelId="{FDD4F635-0703-4923-89DE-C17578377D33}" type="pres">
      <dgm:prSet presAssocID="{046B2918-FB59-4C05-B17C-34D81C473DF5}" presName="rootText" presStyleLbl="node3" presStyleIdx="11" presStyleCnt="13" custScaleX="100138" custScaleY="204869">
        <dgm:presLayoutVars>
          <dgm:chPref val="3"/>
        </dgm:presLayoutVars>
      </dgm:prSet>
      <dgm:spPr/>
    </dgm:pt>
    <dgm:pt modelId="{E6EF7287-A70B-4DB6-89DB-79F0B65F7E2A}" type="pres">
      <dgm:prSet presAssocID="{046B2918-FB59-4C05-B17C-34D81C473DF5}" presName="rootConnector" presStyleLbl="node3" presStyleIdx="11" presStyleCnt="13"/>
      <dgm:spPr/>
    </dgm:pt>
    <dgm:pt modelId="{C0AC53BA-F765-4372-B98F-50E6A4BFF076}" type="pres">
      <dgm:prSet presAssocID="{046B2918-FB59-4C05-B17C-34D81C473DF5}" presName="hierChild4" presStyleCnt="0"/>
      <dgm:spPr/>
    </dgm:pt>
    <dgm:pt modelId="{FF657036-178E-4030-9998-B4C7C7136F53}" type="pres">
      <dgm:prSet presAssocID="{0D9CD036-CC40-4F02-BCFD-FB5BD579DCE3}" presName="Name37" presStyleLbl="parChTrans1D4" presStyleIdx="50" presStyleCnt="63"/>
      <dgm:spPr/>
    </dgm:pt>
    <dgm:pt modelId="{305DCF72-FF16-4DB9-AB01-1D5775BAB845}" type="pres">
      <dgm:prSet presAssocID="{F43813A0-3E67-4594-BA70-25E50630B769}" presName="hierRoot2" presStyleCnt="0">
        <dgm:presLayoutVars>
          <dgm:hierBranch val="init"/>
        </dgm:presLayoutVars>
      </dgm:prSet>
      <dgm:spPr/>
    </dgm:pt>
    <dgm:pt modelId="{E314CF01-DD30-45F9-957D-02B5B410F1CF}" type="pres">
      <dgm:prSet presAssocID="{F43813A0-3E67-4594-BA70-25E50630B769}" presName="rootComposite" presStyleCnt="0"/>
      <dgm:spPr/>
    </dgm:pt>
    <dgm:pt modelId="{A1E49454-E5A9-49EC-8E83-FC731CFED9D4}" type="pres">
      <dgm:prSet presAssocID="{F43813A0-3E67-4594-BA70-25E50630B769}" presName="rootText" presStyleLbl="node4" presStyleIdx="50" presStyleCnt="63" custScaleX="91007" custScaleY="222366">
        <dgm:presLayoutVars>
          <dgm:chPref val="3"/>
        </dgm:presLayoutVars>
      </dgm:prSet>
      <dgm:spPr/>
    </dgm:pt>
    <dgm:pt modelId="{64966736-23D9-499D-9F6F-A463F4FD19A1}" type="pres">
      <dgm:prSet presAssocID="{F43813A0-3E67-4594-BA70-25E50630B769}" presName="rootConnector" presStyleLbl="node4" presStyleIdx="50" presStyleCnt="63"/>
      <dgm:spPr/>
    </dgm:pt>
    <dgm:pt modelId="{F4BA548E-F6AF-460F-9DE8-6823DF50AA17}" type="pres">
      <dgm:prSet presAssocID="{F43813A0-3E67-4594-BA70-25E50630B769}" presName="hierChild4" presStyleCnt="0"/>
      <dgm:spPr/>
    </dgm:pt>
    <dgm:pt modelId="{7373C2E7-54FD-4846-9023-DBD1E423FB9A}" type="pres">
      <dgm:prSet presAssocID="{F43813A0-3E67-4594-BA70-25E50630B769}" presName="hierChild5" presStyleCnt="0"/>
      <dgm:spPr/>
    </dgm:pt>
    <dgm:pt modelId="{017BA31B-032D-4BEC-BA72-BBA55873A61E}" type="pres">
      <dgm:prSet presAssocID="{F9E667B4-BF1E-452B-8E7D-BE2B1C3B07D8}" presName="Name37" presStyleLbl="parChTrans1D4" presStyleIdx="51" presStyleCnt="63"/>
      <dgm:spPr/>
    </dgm:pt>
    <dgm:pt modelId="{62CB1F9A-7AEA-4505-99C4-BCFA24F5CAA4}" type="pres">
      <dgm:prSet presAssocID="{AAF459D6-B00B-4EEB-93E6-9386448443B2}" presName="hierRoot2" presStyleCnt="0">
        <dgm:presLayoutVars>
          <dgm:hierBranch val="init"/>
        </dgm:presLayoutVars>
      </dgm:prSet>
      <dgm:spPr/>
    </dgm:pt>
    <dgm:pt modelId="{84595214-8E5D-4042-B660-1C7DF2B5996B}" type="pres">
      <dgm:prSet presAssocID="{AAF459D6-B00B-4EEB-93E6-9386448443B2}" presName="rootComposite" presStyleCnt="0"/>
      <dgm:spPr/>
    </dgm:pt>
    <dgm:pt modelId="{1D2CD8CD-174F-4AE1-A7FD-B9C4AA451113}" type="pres">
      <dgm:prSet presAssocID="{AAF459D6-B00B-4EEB-93E6-9386448443B2}" presName="rootText" presStyleLbl="node4" presStyleIdx="51" presStyleCnt="63" custScaleX="91007" custScaleY="185509">
        <dgm:presLayoutVars>
          <dgm:chPref val="3"/>
        </dgm:presLayoutVars>
      </dgm:prSet>
      <dgm:spPr/>
    </dgm:pt>
    <dgm:pt modelId="{2F8291C3-CB26-42B0-B0E0-AEBB0CA27641}" type="pres">
      <dgm:prSet presAssocID="{AAF459D6-B00B-4EEB-93E6-9386448443B2}" presName="rootConnector" presStyleLbl="node4" presStyleIdx="51" presStyleCnt="63"/>
      <dgm:spPr/>
    </dgm:pt>
    <dgm:pt modelId="{2CF6F565-77B8-451A-8317-E32C80498A83}" type="pres">
      <dgm:prSet presAssocID="{AAF459D6-B00B-4EEB-93E6-9386448443B2}" presName="hierChild4" presStyleCnt="0"/>
      <dgm:spPr/>
    </dgm:pt>
    <dgm:pt modelId="{B88563C1-9964-4F81-B12E-4688FA8D4997}" type="pres">
      <dgm:prSet presAssocID="{AAF459D6-B00B-4EEB-93E6-9386448443B2}" presName="hierChild5" presStyleCnt="0"/>
      <dgm:spPr/>
    </dgm:pt>
    <dgm:pt modelId="{601947C5-B4E6-48D6-8672-F0C5C14526DD}" type="pres">
      <dgm:prSet presAssocID="{C51D67CD-8A56-4617-AC9E-27C800122226}" presName="Name37" presStyleLbl="parChTrans1D4" presStyleIdx="52" presStyleCnt="63"/>
      <dgm:spPr/>
    </dgm:pt>
    <dgm:pt modelId="{FE9979B1-BDB3-419E-9763-75DC5381BC6A}" type="pres">
      <dgm:prSet presAssocID="{48C77512-C943-4CB5-B554-75D32A9D39F7}" presName="hierRoot2" presStyleCnt="0">
        <dgm:presLayoutVars>
          <dgm:hierBranch val="init"/>
        </dgm:presLayoutVars>
      </dgm:prSet>
      <dgm:spPr/>
    </dgm:pt>
    <dgm:pt modelId="{F7C32791-A37E-4375-ABD0-AD5EA814F684}" type="pres">
      <dgm:prSet presAssocID="{48C77512-C943-4CB5-B554-75D32A9D39F7}" presName="rootComposite" presStyleCnt="0"/>
      <dgm:spPr/>
    </dgm:pt>
    <dgm:pt modelId="{6A23B390-53EC-4EDB-80B0-890AE39966AD}" type="pres">
      <dgm:prSet presAssocID="{48C77512-C943-4CB5-B554-75D32A9D39F7}" presName="rootText" presStyleLbl="node4" presStyleIdx="52" presStyleCnt="63" custScaleX="91007" custScaleY="185509">
        <dgm:presLayoutVars>
          <dgm:chPref val="3"/>
        </dgm:presLayoutVars>
      </dgm:prSet>
      <dgm:spPr/>
    </dgm:pt>
    <dgm:pt modelId="{EFFE4643-3B5E-4213-8A48-92454DF61029}" type="pres">
      <dgm:prSet presAssocID="{48C77512-C943-4CB5-B554-75D32A9D39F7}" presName="rootConnector" presStyleLbl="node4" presStyleIdx="52" presStyleCnt="63"/>
      <dgm:spPr/>
    </dgm:pt>
    <dgm:pt modelId="{68E958AA-965C-4C36-AECA-11AD415172A9}" type="pres">
      <dgm:prSet presAssocID="{48C77512-C943-4CB5-B554-75D32A9D39F7}" presName="hierChild4" presStyleCnt="0"/>
      <dgm:spPr/>
    </dgm:pt>
    <dgm:pt modelId="{E2C3AF8B-7CCB-491F-9744-D0FB85E55A96}" type="pres">
      <dgm:prSet presAssocID="{48C77512-C943-4CB5-B554-75D32A9D39F7}" presName="hierChild5" presStyleCnt="0"/>
      <dgm:spPr/>
    </dgm:pt>
    <dgm:pt modelId="{65F0687A-84AA-44B5-A372-E2BDC2465DF1}" type="pres">
      <dgm:prSet presAssocID="{09042BDF-F43A-4CC8-A9AC-D1619BDE6908}" presName="Name37" presStyleLbl="parChTrans1D4" presStyleIdx="53" presStyleCnt="63"/>
      <dgm:spPr/>
    </dgm:pt>
    <dgm:pt modelId="{251D4501-348C-4A83-91E7-62FC7D3430BC}" type="pres">
      <dgm:prSet presAssocID="{39C0A52E-60BA-484B-911A-6C572E686018}" presName="hierRoot2" presStyleCnt="0">
        <dgm:presLayoutVars>
          <dgm:hierBranch val="init"/>
        </dgm:presLayoutVars>
      </dgm:prSet>
      <dgm:spPr/>
    </dgm:pt>
    <dgm:pt modelId="{5B6F7D31-EAA4-4412-9BCF-3AF8176F6C30}" type="pres">
      <dgm:prSet presAssocID="{39C0A52E-60BA-484B-911A-6C572E686018}" presName="rootComposite" presStyleCnt="0"/>
      <dgm:spPr/>
    </dgm:pt>
    <dgm:pt modelId="{907460C9-82BD-4D4F-BC21-10AE27571BC9}" type="pres">
      <dgm:prSet presAssocID="{39C0A52E-60BA-484B-911A-6C572E686018}" presName="rootText" presStyleLbl="node4" presStyleIdx="53" presStyleCnt="63" custScaleX="91007" custScaleY="185509">
        <dgm:presLayoutVars>
          <dgm:chPref val="3"/>
        </dgm:presLayoutVars>
      </dgm:prSet>
      <dgm:spPr/>
    </dgm:pt>
    <dgm:pt modelId="{AD1D0C90-37AD-46CE-98A1-04DE2280C247}" type="pres">
      <dgm:prSet presAssocID="{39C0A52E-60BA-484B-911A-6C572E686018}" presName="rootConnector" presStyleLbl="node4" presStyleIdx="53" presStyleCnt="63"/>
      <dgm:spPr/>
    </dgm:pt>
    <dgm:pt modelId="{05A49548-C353-4257-8D2B-261F855A24A2}" type="pres">
      <dgm:prSet presAssocID="{39C0A52E-60BA-484B-911A-6C572E686018}" presName="hierChild4" presStyleCnt="0"/>
      <dgm:spPr/>
    </dgm:pt>
    <dgm:pt modelId="{0D9F59C4-4B1F-4D50-8D9E-BB25596F8009}" type="pres">
      <dgm:prSet presAssocID="{39C0A52E-60BA-484B-911A-6C572E686018}" presName="hierChild5" presStyleCnt="0"/>
      <dgm:spPr/>
    </dgm:pt>
    <dgm:pt modelId="{6064493B-179F-4897-ACE6-A485408656FB}" type="pres">
      <dgm:prSet presAssocID="{8891A27C-BA81-4542-8CCB-734B78BC5EE5}" presName="Name37" presStyleLbl="parChTrans1D4" presStyleIdx="54" presStyleCnt="63"/>
      <dgm:spPr/>
    </dgm:pt>
    <dgm:pt modelId="{ECBB5432-A3FB-4D94-A9C8-D393309379E0}" type="pres">
      <dgm:prSet presAssocID="{7D641220-8F66-4929-99A9-35B2F42A0DFA}" presName="hierRoot2" presStyleCnt="0">
        <dgm:presLayoutVars>
          <dgm:hierBranch val="init"/>
        </dgm:presLayoutVars>
      </dgm:prSet>
      <dgm:spPr/>
    </dgm:pt>
    <dgm:pt modelId="{C3D8A011-E395-436F-8658-C993442FB0BB}" type="pres">
      <dgm:prSet presAssocID="{7D641220-8F66-4929-99A9-35B2F42A0DFA}" presName="rootComposite" presStyleCnt="0"/>
      <dgm:spPr/>
    </dgm:pt>
    <dgm:pt modelId="{A24474BB-E9C4-41BD-8E78-4A9DF17BE0B9}" type="pres">
      <dgm:prSet presAssocID="{7D641220-8F66-4929-99A9-35B2F42A0DFA}" presName="rootText" presStyleLbl="node4" presStyleIdx="54" presStyleCnt="63" custScaleX="91007" custScaleY="185509">
        <dgm:presLayoutVars>
          <dgm:chPref val="3"/>
        </dgm:presLayoutVars>
      </dgm:prSet>
      <dgm:spPr>
        <a:xfrm>
          <a:off x="7917268" y="4302727"/>
          <a:ext cx="447510" cy="456104"/>
        </a:xfrm>
        <a:prstGeom prst="rect">
          <a:avLst/>
        </a:prstGeom>
      </dgm:spPr>
    </dgm:pt>
    <dgm:pt modelId="{335021BA-B037-44E0-AE00-365EC0C892F9}" type="pres">
      <dgm:prSet presAssocID="{7D641220-8F66-4929-99A9-35B2F42A0DFA}" presName="rootConnector" presStyleLbl="node4" presStyleIdx="54" presStyleCnt="63"/>
      <dgm:spPr/>
    </dgm:pt>
    <dgm:pt modelId="{F057E2A3-05E8-49F0-89B2-0130C72E9800}" type="pres">
      <dgm:prSet presAssocID="{7D641220-8F66-4929-99A9-35B2F42A0DFA}" presName="hierChild4" presStyleCnt="0"/>
      <dgm:spPr/>
    </dgm:pt>
    <dgm:pt modelId="{ED42F96D-AF5C-40F0-87EB-E0B08F0F8283}" type="pres">
      <dgm:prSet presAssocID="{7D641220-8F66-4929-99A9-35B2F42A0DFA}" presName="hierChild5" presStyleCnt="0"/>
      <dgm:spPr/>
    </dgm:pt>
    <dgm:pt modelId="{8113301B-2B1C-40FE-9546-F67EFD70A2F9}" type="pres">
      <dgm:prSet presAssocID="{1F93C651-4F59-4E09-8AEC-E8D5C008094E}" presName="Name37" presStyleLbl="parChTrans1D4" presStyleIdx="55" presStyleCnt="63"/>
      <dgm:spPr/>
    </dgm:pt>
    <dgm:pt modelId="{916A233B-1926-4DA6-89A9-BCE123F79C35}" type="pres">
      <dgm:prSet presAssocID="{F3ED4C22-2EC2-4DD8-BFF9-C3C58EDD77C5}" presName="hierRoot2" presStyleCnt="0">
        <dgm:presLayoutVars>
          <dgm:hierBranch val="init"/>
        </dgm:presLayoutVars>
      </dgm:prSet>
      <dgm:spPr/>
    </dgm:pt>
    <dgm:pt modelId="{F1D37BD0-7425-40AD-9557-51EC4AAB011B}" type="pres">
      <dgm:prSet presAssocID="{F3ED4C22-2EC2-4DD8-BFF9-C3C58EDD77C5}" presName="rootComposite" presStyleCnt="0"/>
      <dgm:spPr/>
    </dgm:pt>
    <dgm:pt modelId="{1F6D070A-F028-4773-AF8E-ECEA2254F8B1}" type="pres">
      <dgm:prSet presAssocID="{F3ED4C22-2EC2-4DD8-BFF9-C3C58EDD77C5}" presName="rootText" presStyleLbl="node4" presStyleIdx="55" presStyleCnt="63" custScaleX="91007" custScaleY="185509">
        <dgm:presLayoutVars>
          <dgm:chPref val="3"/>
        </dgm:presLayoutVars>
      </dgm:prSet>
      <dgm:spPr/>
    </dgm:pt>
    <dgm:pt modelId="{CD6A0EC0-DD65-45B8-B342-646C2DEAB1BF}" type="pres">
      <dgm:prSet presAssocID="{F3ED4C22-2EC2-4DD8-BFF9-C3C58EDD77C5}" presName="rootConnector" presStyleLbl="node4" presStyleIdx="55" presStyleCnt="63"/>
      <dgm:spPr/>
    </dgm:pt>
    <dgm:pt modelId="{861D0E14-32BE-41E6-97CE-98BC5E243FBA}" type="pres">
      <dgm:prSet presAssocID="{F3ED4C22-2EC2-4DD8-BFF9-C3C58EDD77C5}" presName="hierChild4" presStyleCnt="0"/>
      <dgm:spPr/>
    </dgm:pt>
    <dgm:pt modelId="{C2809899-3ADD-41FD-AF72-AB7C92644E5B}" type="pres">
      <dgm:prSet presAssocID="{F3ED4C22-2EC2-4DD8-BFF9-C3C58EDD77C5}" presName="hierChild5" presStyleCnt="0"/>
      <dgm:spPr/>
    </dgm:pt>
    <dgm:pt modelId="{7C483657-A5F3-44A8-911D-F18EF0DFD0CC}" type="pres">
      <dgm:prSet presAssocID="{5108D18E-72E8-4A0E-A669-0A8BB6470377}" presName="Name37" presStyleLbl="parChTrans1D4" presStyleIdx="56" presStyleCnt="63"/>
      <dgm:spPr/>
    </dgm:pt>
    <dgm:pt modelId="{83CF100C-A3CF-4DCE-9A96-F9F625D5F75D}" type="pres">
      <dgm:prSet presAssocID="{244319E9-512A-4069-A25E-3DDDB10CC7F6}" presName="hierRoot2" presStyleCnt="0">
        <dgm:presLayoutVars>
          <dgm:hierBranch val="init"/>
        </dgm:presLayoutVars>
      </dgm:prSet>
      <dgm:spPr/>
    </dgm:pt>
    <dgm:pt modelId="{5F187B1F-C2F0-4C88-BB34-CA0E053F25F2}" type="pres">
      <dgm:prSet presAssocID="{244319E9-512A-4069-A25E-3DDDB10CC7F6}" presName="rootComposite" presStyleCnt="0"/>
      <dgm:spPr/>
    </dgm:pt>
    <dgm:pt modelId="{06DCBF1E-99AE-4096-802E-5A6808EFFCA3}" type="pres">
      <dgm:prSet presAssocID="{244319E9-512A-4069-A25E-3DDDB10CC7F6}" presName="rootText" presStyleLbl="node4" presStyleIdx="56" presStyleCnt="63" custScaleX="91007" custScaleY="185509">
        <dgm:presLayoutVars>
          <dgm:chPref val="3"/>
        </dgm:presLayoutVars>
      </dgm:prSet>
      <dgm:spPr/>
    </dgm:pt>
    <dgm:pt modelId="{BC5B4C4A-E164-406F-8236-0F1DF24DAA44}" type="pres">
      <dgm:prSet presAssocID="{244319E9-512A-4069-A25E-3DDDB10CC7F6}" presName="rootConnector" presStyleLbl="node4" presStyleIdx="56" presStyleCnt="63"/>
      <dgm:spPr/>
    </dgm:pt>
    <dgm:pt modelId="{CB5845BD-FE29-465A-B7A8-6B3036657F06}" type="pres">
      <dgm:prSet presAssocID="{244319E9-512A-4069-A25E-3DDDB10CC7F6}" presName="hierChild4" presStyleCnt="0"/>
      <dgm:spPr/>
    </dgm:pt>
    <dgm:pt modelId="{4FBCD69F-A36C-4D3A-9301-E395331D6792}" type="pres">
      <dgm:prSet presAssocID="{244319E9-512A-4069-A25E-3DDDB10CC7F6}" presName="hierChild5" presStyleCnt="0"/>
      <dgm:spPr/>
    </dgm:pt>
    <dgm:pt modelId="{E9AFB9B8-9B6C-49AA-BCFC-A06692763009}" type="pres">
      <dgm:prSet presAssocID="{046B2918-FB59-4C05-B17C-34D81C473DF5}" presName="hierChild5" presStyleCnt="0"/>
      <dgm:spPr/>
    </dgm:pt>
    <dgm:pt modelId="{D4A3EE9D-E504-4A52-9936-6D87EF2AB7E3}" type="pres">
      <dgm:prSet presAssocID="{A548F299-2677-4A24-AD2D-2D15FEC31683}" presName="Name37" presStyleLbl="parChTrans1D3" presStyleIdx="12" presStyleCnt="13"/>
      <dgm:spPr/>
    </dgm:pt>
    <dgm:pt modelId="{FC50A814-B65A-4427-94F2-4C7635941A84}" type="pres">
      <dgm:prSet presAssocID="{8A92E919-4E92-4C83-8589-E6826CBAAA9A}" presName="hierRoot2" presStyleCnt="0">
        <dgm:presLayoutVars>
          <dgm:hierBranch val="init"/>
        </dgm:presLayoutVars>
      </dgm:prSet>
      <dgm:spPr/>
    </dgm:pt>
    <dgm:pt modelId="{3031C566-9CD5-4BE1-9BB2-CF1D84E4F635}" type="pres">
      <dgm:prSet presAssocID="{8A92E919-4E92-4C83-8589-E6826CBAAA9A}" presName="rootComposite" presStyleCnt="0"/>
      <dgm:spPr/>
    </dgm:pt>
    <dgm:pt modelId="{500EA090-DBA5-4CC8-BBCD-0BB1D1628A1D}" type="pres">
      <dgm:prSet presAssocID="{8A92E919-4E92-4C83-8589-E6826CBAAA9A}" presName="rootText" presStyleLbl="node3" presStyleIdx="12" presStyleCnt="13" custScaleX="100138" custScaleY="204869">
        <dgm:presLayoutVars>
          <dgm:chPref val="3"/>
        </dgm:presLayoutVars>
      </dgm:prSet>
      <dgm:spPr/>
    </dgm:pt>
    <dgm:pt modelId="{78090EE1-374B-454D-9D62-0F2CB34621FF}" type="pres">
      <dgm:prSet presAssocID="{8A92E919-4E92-4C83-8589-E6826CBAAA9A}" presName="rootConnector" presStyleLbl="node3" presStyleIdx="12" presStyleCnt="13"/>
      <dgm:spPr/>
    </dgm:pt>
    <dgm:pt modelId="{CCB9F113-FBBD-4257-ADF5-EAB56B86DADE}" type="pres">
      <dgm:prSet presAssocID="{8A92E919-4E92-4C83-8589-E6826CBAAA9A}" presName="hierChild4" presStyleCnt="0"/>
      <dgm:spPr/>
    </dgm:pt>
    <dgm:pt modelId="{96FDD361-0957-4C82-91FA-2C2F24E53878}" type="pres">
      <dgm:prSet presAssocID="{68C16096-6B65-433E-81CF-B621B1BA02D1}" presName="Name37" presStyleLbl="parChTrans1D4" presStyleIdx="57" presStyleCnt="63"/>
      <dgm:spPr/>
    </dgm:pt>
    <dgm:pt modelId="{46C6DA54-AEEB-4900-85DE-D0E394ABE1F3}" type="pres">
      <dgm:prSet presAssocID="{E47283B4-F316-4603-8248-632099E6ABBE}" presName="hierRoot2" presStyleCnt="0">
        <dgm:presLayoutVars>
          <dgm:hierBranch val="init"/>
        </dgm:presLayoutVars>
      </dgm:prSet>
      <dgm:spPr/>
    </dgm:pt>
    <dgm:pt modelId="{4528EE0A-BC0F-48DA-9EE6-EAF53F16D947}" type="pres">
      <dgm:prSet presAssocID="{E47283B4-F316-4603-8248-632099E6ABBE}" presName="rootComposite" presStyleCnt="0"/>
      <dgm:spPr/>
    </dgm:pt>
    <dgm:pt modelId="{D9772EE7-463E-4926-B9D5-D28CFB33B249}" type="pres">
      <dgm:prSet presAssocID="{E47283B4-F316-4603-8248-632099E6ABBE}" presName="rootText" presStyleLbl="node4" presStyleIdx="57" presStyleCnt="63" custScaleX="91007" custScaleY="185509">
        <dgm:presLayoutVars>
          <dgm:chPref val="3"/>
        </dgm:presLayoutVars>
      </dgm:prSet>
      <dgm:spPr/>
    </dgm:pt>
    <dgm:pt modelId="{BA1E08CD-3E14-42D3-8397-2D6D3CD0FE89}" type="pres">
      <dgm:prSet presAssocID="{E47283B4-F316-4603-8248-632099E6ABBE}" presName="rootConnector" presStyleLbl="node4" presStyleIdx="57" presStyleCnt="63"/>
      <dgm:spPr/>
    </dgm:pt>
    <dgm:pt modelId="{B18DA50C-FA4D-411D-B745-F6EE64925569}" type="pres">
      <dgm:prSet presAssocID="{E47283B4-F316-4603-8248-632099E6ABBE}" presName="hierChild4" presStyleCnt="0"/>
      <dgm:spPr/>
    </dgm:pt>
    <dgm:pt modelId="{7000CC84-6C50-4BA1-95B2-485E734C7ED6}" type="pres">
      <dgm:prSet presAssocID="{E47283B4-F316-4603-8248-632099E6ABBE}" presName="hierChild5" presStyleCnt="0"/>
      <dgm:spPr/>
    </dgm:pt>
    <dgm:pt modelId="{C72FCA63-B16E-450B-9AE3-1626507CE9E5}" type="pres">
      <dgm:prSet presAssocID="{1960E93C-9706-481D-B62A-73E4F2F51719}" presName="Name37" presStyleLbl="parChTrans1D4" presStyleIdx="58" presStyleCnt="63"/>
      <dgm:spPr/>
    </dgm:pt>
    <dgm:pt modelId="{776E62AE-6240-470B-A423-3C4CB7FD102C}" type="pres">
      <dgm:prSet presAssocID="{A8B5CB48-9CA1-43F7-90F7-482C3D0A3392}" presName="hierRoot2" presStyleCnt="0">
        <dgm:presLayoutVars>
          <dgm:hierBranch val="init"/>
        </dgm:presLayoutVars>
      </dgm:prSet>
      <dgm:spPr/>
    </dgm:pt>
    <dgm:pt modelId="{A1505B17-C0E9-4BEA-BF2D-E99FAFA7345C}" type="pres">
      <dgm:prSet presAssocID="{A8B5CB48-9CA1-43F7-90F7-482C3D0A3392}" presName="rootComposite" presStyleCnt="0"/>
      <dgm:spPr/>
    </dgm:pt>
    <dgm:pt modelId="{F3B63FA0-9687-4DE0-868E-828FD1B7228C}" type="pres">
      <dgm:prSet presAssocID="{A8B5CB48-9CA1-43F7-90F7-482C3D0A3392}" presName="rootText" presStyleLbl="node4" presStyleIdx="58" presStyleCnt="63" custScaleX="91007" custScaleY="185509">
        <dgm:presLayoutVars>
          <dgm:chPref val="3"/>
        </dgm:presLayoutVars>
      </dgm:prSet>
      <dgm:spPr/>
    </dgm:pt>
    <dgm:pt modelId="{C4554823-B600-455A-8965-EDC11E250344}" type="pres">
      <dgm:prSet presAssocID="{A8B5CB48-9CA1-43F7-90F7-482C3D0A3392}" presName="rootConnector" presStyleLbl="node4" presStyleIdx="58" presStyleCnt="63"/>
      <dgm:spPr/>
    </dgm:pt>
    <dgm:pt modelId="{8E49DA10-8BC9-4A0B-A249-5D386285EE6B}" type="pres">
      <dgm:prSet presAssocID="{A8B5CB48-9CA1-43F7-90F7-482C3D0A3392}" presName="hierChild4" presStyleCnt="0"/>
      <dgm:spPr/>
    </dgm:pt>
    <dgm:pt modelId="{3628D8BF-333B-40B3-8978-1FE41923E62C}" type="pres">
      <dgm:prSet presAssocID="{A8B5CB48-9CA1-43F7-90F7-482C3D0A3392}" presName="hierChild5" presStyleCnt="0"/>
      <dgm:spPr/>
    </dgm:pt>
    <dgm:pt modelId="{29E69B2C-5386-49BF-BC60-B8BFA27808B4}" type="pres">
      <dgm:prSet presAssocID="{1FF92DFF-9440-46F8-8443-AE50DB8A5327}" presName="Name37" presStyleLbl="parChTrans1D4" presStyleIdx="59" presStyleCnt="63"/>
      <dgm:spPr/>
    </dgm:pt>
    <dgm:pt modelId="{9B2CCB18-C9F8-4A1C-90A9-5DF6DBBF47D3}" type="pres">
      <dgm:prSet presAssocID="{25256815-1500-4F76-811B-CA591EFFE1F7}" presName="hierRoot2" presStyleCnt="0">
        <dgm:presLayoutVars>
          <dgm:hierBranch val="init"/>
        </dgm:presLayoutVars>
      </dgm:prSet>
      <dgm:spPr/>
    </dgm:pt>
    <dgm:pt modelId="{8F1A0A45-8698-470A-AA49-4C1BBCB89741}" type="pres">
      <dgm:prSet presAssocID="{25256815-1500-4F76-811B-CA591EFFE1F7}" presName="rootComposite" presStyleCnt="0"/>
      <dgm:spPr/>
    </dgm:pt>
    <dgm:pt modelId="{335A9A4F-0BE9-4EDC-9047-FCB7C8EE1B1B}" type="pres">
      <dgm:prSet presAssocID="{25256815-1500-4F76-811B-CA591EFFE1F7}" presName="rootText" presStyleLbl="node4" presStyleIdx="59" presStyleCnt="63" custScaleX="91007" custScaleY="185509">
        <dgm:presLayoutVars>
          <dgm:chPref val="3"/>
        </dgm:presLayoutVars>
      </dgm:prSet>
      <dgm:spPr/>
    </dgm:pt>
    <dgm:pt modelId="{C880DB51-8575-4A64-B2F9-9335BAB5EBF5}" type="pres">
      <dgm:prSet presAssocID="{25256815-1500-4F76-811B-CA591EFFE1F7}" presName="rootConnector" presStyleLbl="node4" presStyleIdx="59" presStyleCnt="63"/>
      <dgm:spPr/>
    </dgm:pt>
    <dgm:pt modelId="{3ADD5388-4243-43C6-8147-86024A7717D9}" type="pres">
      <dgm:prSet presAssocID="{25256815-1500-4F76-811B-CA591EFFE1F7}" presName="hierChild4" presStyleCnt="0"/>
      <dgm:spPr/>
    </dgm:pt>
    <dgm:pt modelId="{83349A67-3AD5-4720-92C8-5E0F6354BBCB}" type="pres">
      <dgm:prSet presAssocID="{25256815-1500-4F76-811B-CA591EFFE1F7}" presName="hierChild5" presStyleCnt="0"/>
      <dgm:spPr/>
    </dgm:pt>
    <dgm:pt modelId="{AE53D7CC-595B-4EB0-B2AF-E9ABF360387A}" type="pres">
      <dgm:prSet presAssocID="{30C15FAA-42AB-4091-B7AE-B28AF76BCF74}" presName="Name37" presStyleLbl="parChTrans1D4" presStyleIdx="60" presStyleCnt="63"/>
      <dgm:spPr/>
    </dgm:pt>
    <dgm:pt modelId="{7A5C9B99-A71C-46AD-8BAB-E8547A481C5F}" type="pres">
      <dgm:prSet presAssocID="{02C8D14F-649C-444A-B50C-FAA321169D32}" presName="hierRoot2" presStyleCnt="0">
        <dgm:presLayoutVars>
          <dgm:hierBranch val="init"/>
        </dgm:presLayoutVars>
      </dgm:prSet>
      <dgm:spPr/>
    </dgm:pt>
    <dgm:pt modelId="{0CD94023-950A-4D63-8D2E-D06971AC45DB}" type="pres">
      <dgm:prSet presAssocID="{02C8D14F-649C-444A-B50C-FAA321169D32}" presName="rootComposite" presStyleCnt="0"/>
      <dgm:spPr/>
    </dgm:pt>
    <dgm:pt modelId="{18EC9A29-5973-4DE8-BFB3-C4CA5928CAD8}" type="pres">
      <dgm:prSet presAssocID="{02C8D14F-649C-444A-B50C-FAA321169D32}" presName="rootText" presStyleLbl="node4" presStyleIdx="60" presStyleCnt="63" custScaleX="91007" custScaleY="185509">
        <dgm:presLayoutVars>
          <dgm:chPref val="3"/>
        </dgm:presLayoutVars>
      </dgm:prSet>
      <dgm:spPr/>
    </dgm:pt>
    <dgm:pt modelId="{6340A9CE-F5CB-4A16-887F-54F098DDD88D}" type="pres">
      <dgm:prSet presAssocID="{02C8D14F-649C-444A-B50C-FAA321169D32}" presName="rootConnector" presStyleLbl="node4" presStyleIdx="60" presStyleCnt="63"/>
      <dgm:spPr/>
    </dgm:pt>
    <dgm:pt modelId="{3BCED893-0EE9-41B5-B6CA-43E551400EDA}" type="pres">
      <dgm:prSet presAssocID="{02C8D14F-649C-444A-B50C-FAA321169D32}" presName="hierChild4" presStyleCnt="0"/>
      <dgm:spPr/>
    </dgm:pt>
    <dgm:pt modelId="{FE46525B-0022-48EB-956F-2DCFFA92EDBC}" type="pres">
      <dgm:prSet presAssocID="{02C8D14F-649C-444A-B50C-FAA321169D32}" presName="hierChild5" presStyleCnt="0"/>
      <dgm:spPr/>
    </dgm:pt>
    <dgm:pt modelId="{8F2B1B1B-7AB0-4382-8F58-8CB9BF78052B}" type="pres">
      <dgm:prSet presAssocID="{ACB4CAF4-BB64-4534-9ABA-0163A7C2A7E0}" presName="Name37" presStyleLbl="parChTrans1D4" presStyleIdx="61" presStyleCnt="63"/>
      <dgm:spPr/>
    </dgm:pt>
    <dgm:pt modelId="{2B397949-CFD0-4188-BF1F-50D1BC2F900F}" type="pres">
      <dgm:prSet presAssocID="{7C5740A8-08F2-400F-AA89-FE5336061C4F}" presName="hierRoot2" presStyleCnt="0">
        <dgm:presLayoutVars>
          <dgm:hierBranch val="init"/>
        </dgm:presLayoutVars>
      </dgm:prSet>
      <dgm:spPr/>
    </dgm:pt>
    <dgm:pt modelId="{D01DB5D8-24D5-4053-9178-039F965B4E50}" type="pres">
      <dgm:prSet presAssocID="{7C5740A8-08F2-400F-AA89-FE5336061C4F}" presName="rootComposite" presStyleCnt="0"/>
      <dgm:spPr/>
    </dgm:pt>
    <dgm:pt modelId="{DBC7FDF9-A64F-4629-8B99-FBC8C70519F1}" type="pres">
      <dgm:prSet presAssocID="{7C5740A8-08F2-400F-AA89-FE5336061C4F}" presName="rootText" presStyleLbl="node4" presStyleIdx="61" presStyleCnt="63" custScaleX="91007" custScaleY="185509">
        <dgm:presLayoutVars>
          <dgm:chPref val="3"/>
        </dgm:presLayoutVars>
      </dgm:prSet>
      <dgm:spPr/>
    </dgm:pt>
    <dgm:pt modelId="{63F9F687-3BBC-4B90-A4C7-04EF8A918FB8}" type="pres">
      <dgm:prSet presAssocID="{7C5740A8-08F2-400F-AA89-FE5336061C4F}" presName="rootConnector" presStyleLbl="node4" presStyleIdx="61" presStyleCnt="63"/>
      <dgm:spPr/>
    </dgm:pt>
    <dgm:pt modelId="{2EEA6EFA-BE46-4FA8-AE34-8E5066DD8648}" type="pres">
      <dgm:prSet presAssocID="{7C5740A8-08F2-400F-AA89-FE5336061C4F}" presName="hierChild4" presStyleCnt="0"/>
      <dgm:spPr/>
    </dgm:pt>
    <dgm:pt modelId="{8A367882-27A6-402C-B3AD-18E932A8CD4C}" type="pres">
      <dgm:prSet presAssocID="{7C5740A8-08F2-400F-AA89-FE5336061C4F}" presName="hierChild5" presStyleCnt="0"/>
      <dgm:spPr/>
    </dgm:pt>
    <dgm:pt modelId="{475F1FE1-8FE2-4A45-BE3E-432345072050}" type="pres">
      <dgm:prSet presAssocID="{CF825631-0956-4D06-96B9-E584939EA33F}" presName="Name37" presStyleLbl="parChTrans1D4" presStyleIdx="62" presStyleCnt="63"/>
      <dgm:spPr/>
    </dgm:pt>
    <dgm:pt modelId="{0F27C88F-9D7A-43C7-8C91-3593E110FAE9}" type="pres">
      <dgm:prSet presAssocID="{1AC21466-96ED-4026-B4A1-BA262E024425}" presName="hierRoot2" presStyleCnt="0">
        <dgm:presLayoutVars>
          <dgm:hierBranch val="init"/>
        </dgm:presLayoutVars>
      </dgm:prSet>
      <dgm:spPr/>
    </dgm:pt>
    <dgm:pt modelId="{79881602-D783-40EB-AB70-3B1E0550D910}" type="pres">
      <dgm:prSet presAssocID="{1AC21466-96ED-4026-B4A1-BA262E024425}" presName="rootComposite" presStyleCnt="0"/>
      <dgm:spPr/>
    </dgm:pt>
    <dgm:pt modelId="{EDCF6166-A49F-44AA-A578-D3D5927069DF}" type="pres">
      <dgm:prSet presAssocID="{1AC21466-96ED-4026-B4A1-BA262E024425}" presName="rootText" presStyleLbl="node4" presStyleIdx="62" presStyleCnt="63" custScaleX="91007" custScaleY="185509">
        <dgm:presLayoutVars>
          <dgm:chPref val="3"/>
        </dgm:presLayoutVars>
      </dgm:prSet>
      <dgm:spPr/>
    </dgm:pt>
    <dgm:pt modelId="{777FEF89-B14F-496D-A1FD-ED1C39933E79}" type="pres">
      <dgm:prSet presAssocID="{1AC21466-96ED-4026-B4A1-BA262E024425}" presName="rootConnector" presStyleLbl="node4" presStyleIdx="62" presStyleCnt="63"/>
      <dgm:spPr/>
    </dgm:pt>
    <dgm:pt modelId="{8E479474-6F87-484B-AEB2-02AF80718BDC}" type="pres">
      <dgm:prSet presAssocID="{1AC21466-96ED-4026-B4A1-BA262E024425}" presName="hierChild4" presStyleCnt="0"/>
      <dgm:spPr/>
    </dgm:pt>
    <dgm:pt modelId="{1B86AC18-CE45-496E-84B2-78C035FDDFEA}" type="pres">
      <dgm:prSet presAssocID="{1AC21466-96ED-4026-B4A1-BA262E024425}" presName="hierChild5" presStyleCnt="0"/>
      <dgm:spPr/>
    </dgm:pt>
    <dgm:pt modelId="{D185513E-D9DE-4EAD-AA82-BDC2662AAD91}" type="pres">
      <dgm:prSet presAssocID="{8A92E919-4E92-4C83-8589-E6826CBAAA9A}" presName="hierChild5" presStyleCnt="0"/>
      <dgm:spPr/>
    </dgm:pt>
    <dgm:pt modelId="{8CD80BD8-4B8B-4DBF-B9E0-546DED30B44D}" type="pres">
      <dgm:prSet presAssocID="{08B27A07-9593-493F-9623-5E9055872004}" presName="hierChild5" presStyleCnt="0"/>
      <dgm:spPr/>
    </dgm:pt>
    <dgm:pt modelId="{DCF0C4CA-0195-4E85-BD5B-B6BF93C24CF0}" type="pres">
      <dgm:prSet presAssocID="{6B5A8AD9-2E96-4A77-8A82-2461F38481A4}" presName="hierChild3" presStyleCnt="0"/>
      <dgm:spPr/>
    </dgm:pt>
  </dgm:ptLst>
  <dgm:cxnLst>
    <dgm:cxn modelId="{07CD1200-59D1-4D7D-8AEB-D938E8F1BDFF}" type="presOf" srcId="{7A847048-18EF-4D55-94BC-CA5426098F52}" destId="{AB7B5373-5D96-4C94-8902-9364F970E9FE}" srcOrd="0" destOrd="0" presId="urn:microsoft.com/office/officeart/2005/8/layout/orgChart1"/>
    <dgm:cxn modelId="{10D93601-0631-4332-A18A-7A39C4D1A7B5}" type="presOf" srcId="{62F7B799-82D0-45B6-82AC-E41CEA0D390F}" destId="{EBADECFF-DE69-43FA-B0D4-98C54D41D20C}" srcOrd="0" destOrd="0" presId="urn:microsoft.com/office/officeart/2005/8/layout/orgChart1"/>
    <dgm:cxn modelId="{B37CD904-D6BD-4DC9-83AA-5B7E543D0703}" type="presOf" srcId="{34CAD939-3287-42D7-92D3-08652A8489D9}" destId="{1608160A-23AE-4636-8867-63840FC1E780}" srcOrd="1" destOrd="0" presId="urn:microsoft.com/office/officeart/2005/8/layout/orgChart1"/>
    <dgm:cxn modelId="{51C21706-C04D-434C-8700-36EE51DB1273}" type="presOf" srcId="{C550EA97-E6A0-49D9-BFEB-2CD452C18C46}" destId="{05BD4D21-42BE-4070-8913-4C5D7D6AC1BB}" srcOrd="0" destOrd="0" presId="urn:microsoft.com/office/officeart/2005/8/layout/orgChart1"/>
    <dgm:cxn modelId="{C5B44106-2EB1-45BE-A1F2-13155D24515B}" type="presOf" srcId="{499AF125-B3F4-4A8F-A848-54C3CABD5B6C}" destId="{0465A22B-57C4-4AF2-8D86-9DEA3754A579}" srcOrd="0" destOrd="0" presId="urn:microsoft.com/office/officeart/2005/8/layout/orgChart1"/>
    <dgm:cxn modelId="{CE309A06-81C4-4223-85CB-4266319E5FB6}" type="presOf" srcId="{FDD53698-907D-4626-B339-1D420DD3C9F3}" destId="{F601A589-B108-4F32-BC6F-13B75E2AFCB6}" srcOrd="0" destOrd="0" presId="urn:microsoft.com/office/officeart/2005/8/layout/orgChart1"/>
    <dgm:cxn modelId="{E65F7B07-3D01-4A77-828A-FBAE33F90FD0}" type="presOf" srcId="{80C4627C-900F-4E2A-903E-4A951F1C9A24}" destId="{949939F8-1735-45B0-8518-53CD82346C92}" srcOrd="0" destOrd="0" presId="urn:microsoft.com/office/officeart/2005/8/layout/orgChart1"/>
    <dgm:cxn modelId="{4BC4750A-8D46-431B-9C93-F73755C6CEF3}" type="presOf" srcId="{F2D95F3B-4235-493C-BB7F-EEA6E80BF98C}" destId="{BA8A862B-7A46-4FA8-997E-2F544103B832}" srcOrd="0" destOrd="0" presId="urn:microsoft.com/office/officeart/2005/8/layout/orgChart1"/>
    <dgm:cxn modelId="{4C84620B-6ADF-4BE9-A295-82511DBA12A9}" srcId="{046B2918-FB59-4C05-B17C-34D81C473DF5}" destId="{39C0A52E-60BA-484B-911A-6C572E686018}" srcOrd="3" destOrd="0" parTransId="{09042BDF-F43A-4CC8-A9AC-D1619BDE6908}" sibTransId="{78B8346F-314A-4479-994E-3676BA28880B}"/>
    <dgm:cxn modelId="{8884340D-B9BE-4706-8CCB-E73FA6E54B86}" type="presOf" srcId="{CB937045-5230-4FFF-A255-95E3236EDDD0}" destId="{B7F0C6D4-060E-4438-8E14-90881ACB5798}" srcOrd="1" destOrd="0" presId="urn:microsoft.com/office/officeart/2005/8/layout/orgChart1"/>
    <dgm:cxn modelId="{E486640D-CD7B-47F1-9BA1-34E0FBABCE94}" type="presOf" srcId="{0180E09F-D116-45F8-8CBA-437F6CC3B6A9}" destId="{3EC882AD-53B1-4D87-81E9-D2BE76DEE408}" srcOrd="1" destOrd="0" presId="urn:microsoft.com/office/officeart/2005/8/layout/orgChart1"/>
    <dgm:cxn modelId="{839ED90D-EC29-4F17-AFE1-05411420BABC}" type="presOf" srcId="{88993007-227D-4DE9-88BB-E852C6595D5A}" destId="{6AC591DC-BADE-4FC3-9C39-CD1753505DC9}" srcOrd="1" destOrd="0" presId="urn:microsoft.com/office/officeart/2005/8/layout/orgChart1"/>
    <dgm:cxn modelId="{A8BFD410-8621-4A87-9E15-C90779FF96E6}" type="presOf" srcId="{B627BCF4-7FEF-474C-B2DE-E03C24E7F904}" destId="{8E1303B4-CDC8-49BE-9957-51A10194F81A}" srcOrd="0" destOrd="0" presId="urn:microsoft.com/office/officeart/2005/8/layout/orgChart1"/>
    <dgm:cxn modelId="{0E6FF710-5918-4762-B485-4BA253A61C37}" type="presOf" srcId="{046B2918-FB59-4C05-B17C-34D81C473DF5}" destId="{E6EF7287-A70B-4DB6-89DB-79F0B65F7E2A}" srcOrd="1" destOrd="0" presId="urn:microsoft.com/office/officeart/2005/8/layout/orgChart1"/>
    <dgm:cxn modelId="{6FA72311-A650-44EA-A651-98387E84403B}" type="presOf" srcId="{9A741E4D-6810-47C3-8319-71775FD8886F}" destId="{B4213872-C1DC-4349-A4A6-D093D8A5094E}" srcOrd="1" destOrd="0" presId="urn:microsoft.com/office/officeart/2005/8/layout/orgChart1"/>
    <dgm:cxn modelId="{3C2B4D11-E54D-467E-8E24-9724EBD1151C}" type="presOf" srcId="{10C8152F-3770-4658-B3B1-DC852DA4CBC3}" destId="{09E416DD-02CF-48AD-9F29-95CB0BA601FD}" srcOrd="0" destOrd="0" presId="urn:microsoft.com/office/officeart/2005/8/layout/orgChart1"/>
    <dgm:cxn modelId="{8927FD11-D8C3-4319-AA96-0F30D8426B74}" type="presOf" srcId="{3E30AFC7-F74D-4990-B609-1B4BA5CECC51}" destId="{9E4BF23B-5F42-4CF2-A4E4-11C9DADA11ED}" srcOrd="0" destOrd="0" presId="urn:microsoft.com/office/officeart/2005/8/layout/orgChart1"/>
    <dgm:cxn modelId="{FEB00912-49C0-45EE-B72E-4F30A1C9E73D}" type="presOf" srcId="{0AA3FFF0-6952-475A-AEEA-03D51B6CA1BE}" destId="{1D1489D9-ED70-4585-89C1-E53C0CDDA32D}" srcOrd="0" destOrd="0" presId="urn:microsoft.com/office/officeart/2005/8/layout/orgChart1"/>
    <dgm:cxn modelId="{79604214-BC5D-4E9B-AACB-368A10FF7A0A}" srcId="{6B5A8AD9-2E96-4A77-8A82-2461F38481A4}" destId="{7C9C3B11-2CD7-4025-A47A-ED1351EE8C71}" srcOrd="0" destOrd="0" parTransId="{331875DC-4BAA-44F5-8F5C-0B6CDE5534E7}" sibTransId="{B49FEE48-0DA3-4766-BDEA-220581EBB94E}"/>
    <dgm:cxn modelId="{4A09FF14-BA69-4919-AABC-CDC2A1EC5441}" type="presOf" srcId="{244319E9-512A-4069-A25E-3DDDB10CC7F6}" destId="{06DCBF1E-99AE-4096-802E-5A6808EFFCA3}" srcOrd="0" destOrd="0" presId="urn:microsoft.com/office/officeart/2005/8/layout/orgChart1"/>
    <dgm:cxn modelId="{6E655815-FCCC-4368-BE79-E41427CCA497}" srcId="{55A8C800-F1CC-430F-88DA-E99AFCE91532}" destId="{A3676E18-B0D6-4340-BC04-ADE694ED77E2}" srcOrd="3" destOrd="0" parTransId="{0AA3FFF0-6952-475A-AEEA-03D51B6CA1BE}" sibTransId="{03799267-97BB-4230-98B6-9661B55A2595}"/>
    <dgm:cxn modelId="{36198A15-C310-402A-A829-189E07072C3A}" type="presOf" srcId="{1BEDDC6D-37FE-4D87-84EF-41897B6684CE}" destId="{2D38B33D-E38A-4494-913C-C92E5C42126F}" srcOrd="0" destOrd="0" presId="urn:microsoft.com/office/officeart/2005/8/layout/orgChart1"/>
    <dgm:cxn modelId="{95CCD915-B408-4879-8D13-0ED95BDAA9E5}" type="presOf" srcId="{07182098-EC19-40AC-B2BB-79EA2AA396C2}" destId="{D10BC470-B78B-4634-8624-302398EED3A1}" srcOrd="0" destOrd="0" presId="urn:microsoft.com/office/officeart/2005/8/layout/orgChart1"/>
    <dgm:cxn modelId="{0D01DC15-5E6C-4BE3-B409-D4079B64CBBA}" type="presOf" srcId="{1E94B2F4-312A-4AF5-B344-DD95F243C26D}" destId="{4D26424A-3638-4AB6-9509-F39DE66CC335}" srcOrd="0" destOrd="0" presId="urn:microsoft.com/office/officeart/2005/8/layout/orgChart1"/>
    <dgm:cxn modelId="{97072819-80D6-4DA1-A5BC-98EC5C9CAF44}" type="presOf" srcId="{4F36A125-F93A-4C03-87CC-BA3E4A6F27E0}" destId="{618B5724-B276-4BC1-821B-CDC9D5B8075D}" srcOrd="0" destOrd="0" presId="urn:microsoft.com/office/officeart/2005/8/layout/orgChart1"/>
    <dgm:cxn modelId="{535F011A-8E7A-4E0F-8FB1-AF703F1E577E}" srcId="{143EBDE3-D458-489E-9AF7-6A62726B2ACC}" destId="{CB937045-5230-4FFF-A255-95E3236EDDD0}" srcOrd="2" destOrd="0" parTransId="{80E51690-DD89-4CBD-BF1E-E3B87DDE03FA}" sibTransId="{9ED5EA94-F992-4411-907A-42F3337CE84C}"/>
    <dgm:cxn modelId="{9695291B-D7D4-4514-B8F0-8541C854F43B}" type="presOf" srcId="{4D0CBC67-B468-46F1-80AA-465C33979646}" destId="{183A9392-C28A-4669-A7FE-FEA14CE2B108}" srcOrd="0" destOrd="0" presId="urn:microsoft.com/office/officeart/2005/8/layout/orgChart1"/>
    <dgm:cxn modelId="{9ECCEE1C-0AEF-4D83-B8DE-23AE631E39CC}" type="presOf" srcId="{48BE7E76-B300-46FA-A924-FA6E88F88201}" destId="{CF2A25A8-C714-42BB-8620-EBD178D9743D}" srcOrd="0" destOrd="0" presId="urn:microsoft.com/office/officeart/2005/8/layout/orgChart1"/>
    <dgm:cxn modelId="{7334B71F-615B-4E36-BBF3-A56802172983}" type="presOf" srcId="{000395E8-E1C6-40FB-AEF2-F912503F95B3}" destId="{3F5EC2F4-ED61-4DD5-BB0A-3EDB225A798A}" srcOrd="0" destOrd="0" presId="urn:microsoft.com/office/officeart/2005/8/layout/orgChart1"/>
    <dgm:cxn modelId="{9D812021-1D6C-4051-A238-3BBAA6096B9C}" srcId="{A9F100F5-743B-4F4F-90FA-4239D5CD7D00}" destId="{915B2FB5-E11E-43D5-B93E-BE5ABD127217}" srcOrd="1" destOrd="0" parTransId="{7A847048-18EF-4D55-94BC-CA5426098F52}" sibTransId="{EF456CD8-E225-4F61-9999-466E5C8B5692}"/>
    <dgm:cxn modelId="{D32B3D21-AF5F-4D74-8AFE-13DBF29507C5}" type="presOf" srcId="{C27E90B7-AED2-44EC-BF38-3B44DFA1D390}" destId="{4B5BBAEB-CCAC-4C93-B788-A0536BEABA60}" srcOrd="0" destOrd="0" presId="urn:microsoft.com/office/officeart/2005/8/layout/orgChart1"/>
    <dgm:cxn modelId="{9FADA021-5C67-47A4-AD73-2BE8B5BEB08B}" type="presOf" srcId="{08B27A07-9593-493F-9623-5E9055872004}" destId="{11F3902D-5DC3-438F-BA8C-495BD45ABA9B}" srcOrd="0" destOrd="0" presId="urn:microsoft.com/office/officeart/2005/8/layout/orgChart1"/>
    <dgm:cxn modelId="{68B6AF21-5989-44D1-8B8C-C50D56DE2016}" type="presOf" srcId="{472860FC-901A-47E9-8927-776DC9618FA4}" destId="{70711F9F-67A9-45A7-9D34-9BA1089CBC3F}" srcOrd="0" destOrd="0" presId="urn:microsoft.com/office/officeart/2005/8/layout/orgChart1"/>
    <dgm:cxn modelId="{B2101322-DD33-4D45-B53B-C60134656FA9}" srcId="{143EBDE3-D458-489E-9AF7-6A62726B2ACC}" destId="{00FA553C-BD31-4543-8F42-F314DA281EC4}" srcOrd="0" destOrd="0" parTransId="{FCFB9C70-428C-4C55-A341-7F502DD7E46A}" sibTransId="{2B370BAB-5D4F-42D3-84E0-4A22D5C4406D}"/>
    <dgm:cxn modelId="{680F5124-8CE7-4CD5-9A68-0491A3DA1CB4}" type="presOf" srcId="{B462347C-E5CB-46E1-9081-03AC4C8CB8FB}" destId="{8669307A-632F-41CD-A305-686FFE039290}" srcOrd="0" destOrd="0" presId="urn:microsoft.com/office/officeart/2005/8/layout/orgChart1"/>
    <dgm:cxn modelId="{AFCA3426-31D0-401C-A85C-0D4E4B519BA4}" srcId="{499AF125-B3F4-4A8F-A848-54C3CABD5B6C}" destId="{00043830-1119-4A4B-B47E-3F80A8BBDE22}" srcOrd="2" destOrd="0" parTransId="{4A0D2029-43EF-46B5-AC5C-E98746D6B909}" sibTransId="{FE84F8A1-B72D-4368-9B88-31D570674C5C}"/>
    <dgm:cxn modelId="{8A90D627-5CFE-4417-8F73-08BF82D7BFC7}" type="presOf" srcId="{A6A7C9F8-AFF9-4681-B34A-9DE4F688033E}" destId="{5D8EC739-90C4-43E0-BEDD-75FC7BB26C87}" srcOrd="0" destOrd="0" presId="urn:microsoft.com/office/officeart/2005/8/layout/orgChart1"/>
    <dgm:cxn modelId="{8BD63128-A0D3-49D9-8414-5D265C2648B5}" type="presOf" srcId="{B377CC9A-67E3-4D42-A856-C59A42754379}" destId="{8447A6E0-7B5E-455B-84F6-91C7A9254E1B}" srcOrd="1" destOrd="0" presId="urn:microsoft.com/office/officeart/2005/8/layout/orgChart1"/>
    <dgm:cxn modelId="{1A6C7128-7D59-4F99-8CE5-01F449063E98}" type="presOf" srcId="{9C429E96-3B94-47F4-AD26-89BD53467682}" destId="{2CA0D819-978E-440F-B376-3B72FB336F80}" srcOrd="0" destOrd="0" presId="urn:microsoft.com/office/officeart/2005/8/layout/orgChart1"/>
    <dgm:cxn modelId="{13677A29-0A4A-46F4-B33E-0AC276FFEA03}" type="presOf" srcId="{3E30AFC7-F74D-4990-B609-1B4BA5CECC51}" destId="{D7842862-CFB8-41C8-9321-2450C20C3C08}" srcOrd="1" destOrd="0" presId="urn:microsoft.com/office/officeart/2005/8/layout/orgChart1"/>
    <dgm:cxn modelId="{C9841C2C-697A-4284-BE26-D2E17A0653E1}" type="presOf" srcId="{77CB1D64-F18E-4646-BFD7-B76B80A5FF83}" destId="{04BA1A38-CBBB-4CCC-9AAD-A62223750E46}" srcOrd="0" destOrd="0" presId="urn:microsoft.com/office/officeart/2005/8/layout/orgChart1"/>
    <dgm:cxn modelId="{4CE47A2C-D990-44FD-9A65-5DEB39FD244E}" type="presOf" srcId="{F3ED4C22-2EC2-4DD8-BFF9-C3C58EDD77C5}" destId="{1F6D070A-F028-4773-AF8E-ECEA2254F8B1}" srcOrd="0" destOrd="0" presId="urn:microsoft.com/office/officeart/2005/8/layout/orgChart1"/>
    <dgm:cxn modelId="{7A00992C-7325-438E-8BF0-EDA93C8F0B95}" type="presOf" srcId="{ED66344E-3ACE-469E-8F26-C9120271BC37}" destId="{76F3520A-A290-45EA-9329-EDBC456CF794}" srcOrd="0" destOrd="0" presId="urn:microsoft.com/office/officeart/2005/8/layout/orgChart1"/>
    <dgm:cxn modelId="{8B1AF52D-F71B-41A7-9472-2BDC07BD57D9}" type="presOf" srcId="{2739AACF-E793-4B47-9B9C-EE0978199193}" destId="{EE8BB4ED-69F3-4E24-9362-751C998D9BD5}" srcOrd="1" destOrd="0" presId="urn:microsoft.com/office/officeart/2005/8/layout/orgChart1"/>
    <dgm:cxn modelId="{C3B7172E-D309-4E92-8261-10C1D45F7498}" type="presOf" srcId="{915B2FB5-E11E-43D5-B93E-BE5ABD127217}" destId="{DFF6A506-799E-4DB0-B03A-F2C5B421EC69}" srcOrd="1" destOrd="0" presId="urn:microsoft.com/office/officeart/2005/8/layout/orgChart1"/>
    <dgm:cxn modelId="{1856022F-812F-4B27-96A0-31FAB5507916}" type="presOf" srcId="{CAAB1191-FE5F-4924-AA74-647925D6C6EF}" destId="{B54243F8-AC0A-4B01-97D0-36F9C92C5134}" srcOrd="0" destOrd="0" presId="urn:microsoft.com/office/officeart/2005/8/layout/orgChart1"/>
    <dgm:cxn modelId="{CB731230-4C82-4FF0-9220-740E1D9CE7D3}" srcId="{046B2918-FB59-4C05-B17C-34D81C473DF5}" destId="{F43813A0-3E67-4594-BA70-25E50630B769}" srcOrd="0" destOrd="0" parTransId="{0D9CD036-CC40-4F02-BCFD-FB5BD579DCE3}" sibTransId="{0C6E5C75-E89C-4E6F-AF15-68244161A6C3}"/>
    <dgm:cxn modelId="{DFF43631-9EA9-455F-BA48-ABDE8346DC9C}" srcId="{499AF125-B3F4-4A8F-A848-54C3CABD5B6C}" destId="{1D312643-D57C-4C31-9E23-86282AB8A878}" srcOrd="0" destOrd="0" parTransId="{87B54145-4D13-4327-9493-8471FC5C60CD}" sibTransId="{C324486D-779C-4AFE-BE9A-D4CEBA38D090}"/>
    <dgm:cxn modelId="{C9E62B32-01E2-4C84-ACEA-4DF87C6183F9}" srcId="{4D0CBC67-B468-46F1-80AA-465C33979646}" destId="{88993007-227D-4DE9-88BB-E852C6595D5A}" srcOrd="1" destOrd="0" parTransId="{383C91C4-6525-4E6D-B5AE-656B2C3382F8}" sibTransId="{922BD0D5-F49C-4607-8C27-D16DC28C6C83}"/>
    <dgm:cxn modelId="{91156C32-2643-44BB-9064-C3F0E4E03186}" type="presOf" srcId="{A8B5CB48-9CA1-43F7-90F7-482C3D0A3392}" destId="{C4554823-B600-455A-8965-EDC11E250344}" srcOrd="1" destOrd="0" presId="urn:microsoft.com/office/officeart/2005/8/layout/orgChart1"/>
    <dgm:cxn modelId="{CF9DEF32-FDAD-434E-B089-D32CAC2BA113}" type="presOf" srcId="{02C8D14F-649C-444A-B50C-FAA321169D32}" destId="{6340A9CE-F5CB-4A16-887F-54F098DDD88D}" srcOrd="1" destOrd="0" presId="urn:microsoft.com/office/officeart/2005/8/layout/orgChart1"/>
    <dgm:cxn modelId="{08AC4434-CC9B-4DAE-9CAD-DEBEF8618954}" srcId="{3E30AFC7-F74D-4990-B609-1B4BA5CECC51}" destId="{A8041851-3618-4FB2-9F3F-C33BC8F3353C}" srcOrd="3" destOrd="0" parTransId="{6174DBD6-A19C-4E09-BE77-470C274134F5}" sibTransId="{0F92A19D-4807-4D19-A143-A8CCF85D226F}"/>
    <dgm:cxn modelId="{7B862E35-3EEF-4836-A134-E579D6D2FF82}" srcId="{2DA77A47-3E27-4272-B8CA-5375B0EBA6F9}" destId="{10C8152F-3770-4658-B3B1-DC852DA4CBC3}" srcOrd="2" destOrd="0" parTransId="{9B8D9360-F2B8-4D4B-A2B3-020FB04AC2BE}" sibTransId="{77152C95-62BD-47D9-AFB4-A5BEFCA18BE1}"/>
    <dgm:cxn modelId="{496BC435-37BE-4ABE-A8E5-20F086940E98}" srcId="{4D0CBC67-B468-46F1-80AA-465C33979646}" destId="{9A741E4D-6810-47C3-8319-71775FD8886F}" srcOrd="0" destOrd="0" parTransId="{E54E273D-E76D-4ADA-9C73-34327BED536A}" sibTransId="{AFF306EE-B0B5-451C-AB65-5FD40A4FC4EE}"/>
    <dgm:cxn modelId="{BC98FD35-0F2F-43AC-A337-57603DA0602B}" srcId="{CC19B5BE-1B35-40CC-9CED-FD87B95A2FE9}" destId="{34CAD939-3287-42D7-92D3-08652A8489D9}" srcOrd="0" destOrd="0" parTransId="{BA7D928F-A9CD-4347-877D-F176B6D2D221}" sibTransId="{A871A137-EC72-49CC-BA37-B2B37929DDAE}"/>
    <dgm:cxn modelId="{0C55DC36-D0B7-4323-A504-06530FEF37B4}" type="presOf" srcId="{0180E09F-D116-45F8-8CBA-437F6CC3B6A9}" destId="{77FA48BF-43FD-42A8-99F8-9247416973EE}" srcOrd="0" destOrd="0" presId="urn:microsoft.com/office/officeart/2005/8/layout/orgChart1"/>
    <dgm:cxn modelId="{12039837-1FA4-4877-A8BA-00D4191724A5}" srcId="{6BC72076-8008-4A55-8120-0D6BC24E62CD}" destId="{F8CA0744-20A8-4FF3-92CB-16DF9A36DA28}" srcOrd="3" destOrd="0" parTransId="{4F36A125-F93A-4C03-87CC-BA3E4A6F27E0}" sibTransId="{6E7D0D72-2A72-4DB4-96CC-04DCA13A9A44}"/>
    <dgm:cxn modelId="{8EB1D838-A843-4787-BC91-553C5A11D66C}" type="presOf" srcId="{E47283B4-F316-4603-8248-632099E6ABBE}" destId="{BA1E08CD-3E14-42D3-8397-2D6D3CD0FE89}" srcOrd="1" destOrd="0" presId="urn:microsoft.com/office/officeart/2005/8/layout/orgChart1"/>
    <dgm:cxn modelId="{EC83D33A-511E-40AA-B306-7CB15ED09C53}" type="presOf" srcId="{358261D0-E2AD-4BC3-B554-0B9FA6268C92}" destId="{50856D2D-A6FE-4EE5-9236-4C1695EB13B4}" srcOrd="1" destOrd="0" presId="urn:microsoft.com/office/officeart/2005/8/layout/orgChart1"/>
    <dgm:cxn modelId="{F7B3873B-D7A2-40F8-9559-A220D1E7C1D5}" type="presOf" srcId="{C3328240-6E4F-40E6-B89E-1EA2C450BC12}" destId="{06BB815E-7D12-46A9-820A-1B5D7EB7F583}" srcOrd="0" destOrd="0" presId="urn:microsoft.com/office/officeart/2005/8/layout/orgChart1"/>
    <dgm:cxn modelId="{60F5973C-B8E8-4447-B5BA-1485EE80AEE5}" type="presOf" srcId="{93AFFFBF-2159-42E5-9D01-BC1E9D5775A4}" destId="{BACAB1B9-DB61-402D-A27A-66E16654C681}" srcOrd="1" destOrd="0" presId="urn:microsoft.com/office/officeart/2005/8/layout/orgChart1"/>
    <dgm:cxn modelId="{FF5A873D-08D8-41E4-BDD9-F5F7CB0CD719}" srcId="{2DA77A47-3E27-4272-B8CA-5375B0EBA6F9}" destId="{B377CC9A-67E3-4D42-A856-C59A42754379}" srcOrd="4" destOrd="0" parTransId="{39CBC950-6F46-4DFC-BDF6-B8A864655A1F}" sibTransId="{1E920A27-F352-4EC0-8DD1-FD84D40ECF01}"/>
    <dgm:cxn modelId="{BFAA8B3D-A709-4CE5-B307-81F58797A750}" type="presOf" srcId="{C8E8BA03-88D9-40E3-8E40-AD28733E3ED3}" destId="{9700ACEB-4590-4DAD-B2DC-31ADF03B9728}" srcOrd="0" destOrd="0" presId="urn:microsoft.com/office/officeart/2005/8/layout/orgChart1"/>
    <dgm:cxn modelId="{CDF0DF3D-12CB-40BC-B233-0D2C7D188EE4}" type="presOf" srcId="{D97FDDE4-2135-4A01-B434-B3F40C62CB38}" destId="{D0AE134A-FEC9-45C6-9335-7FD2962499EE}" srcOrd="0" destOrd="0" presId="urn:microsoft.com/office/officeart/2005/8/layout/orgChart1"/>
    <dgm:cxn modelId="{7F3A315D-D665-433C-A575-69963053D4B2}" type="presOf" srcId="{93AFFFBF-2159-42E5-9D01-BC1E9D5775A4}" destId="{88DCD153-45E4-4199-8DDF-E0830447548E}" srcOrd="0" destOrd="0" presId="urn:microsoft.com/office/officeart/2005/8/layout/orgChart1"/>
    <dgm:cxn modelId="{3525645D-967B-4DCB-99A5-FBE29BD2F0B8}" srcId="{97EB27F5-B68E-458B-878E-0AC611A9F00C}" destId="{7B981094-F879-40B2-95A8-287348E2808C}" srcOrd="2" destOrd="0" parTransId="{3644739C-4DE3-4FCB-B21E-750B2CD1C83A}" sibTransId="{C20DFBA0-9AAF-4579-866D-500BA573A250}"/>
    <dgm:cxn modelId="{3757CB5D-E94E-4EF7-A3E3-22940074C47B}" type="presOf" srcId="{244319E9-512A-4069-A25E-3DDDB10CC7F6}" destId="{BC5B4C4A-E164-406F-8236-0F1DF24DAA44}" srcOrd="1" destOrd="0" presId="urn:microsoft.com/office/officeart/2005/8/layout/orgChart1"/>
    <dgm:cxn modelId="{1DD1465E-47D3-4E9A-8993-E2FF4DFECB78}" type="presOf" srcId="{4D0CBC67-B468-46F1-80AA-465C33979646}" destId="{B6AE9E8B-C844-4CDD-A81C-97F7974C5B77}" srcOrd="1" destOrd="0" presId="urn:microsoft.com/office/officeart/2005/8/layout/orgChart1"/>
    <dgm:cxn modelId="{D725695E-C1FA-40E4-87A4-6B331D25AD4A}" type="presOf" srcId="{CB937045-5230-4FFF-A255-95E3236EDDD0}" destId="{E4D0368D-9084-46D2-A34C-306D2FEAB327}" srcOrd="0" destOrd="0" presId="urn:microsoft.com/office/officeart/2005/8/layout/orgChart1"/>
    <dgm:cxn modelId="{CFEB185F-D1DF-4DBA-8541-DA815820DA95}" type="presOf" srcId="{1A918AD2-9D08-425A-A9D2-848BFDF3A9A2}" destId="{F31EBAA6-8925-4842-B648-13AAFCD18EA7}" srcOrd="1" destOrd="0" presId="urn:microsoft.com/office/officeart/2005/8/layout/orgChart1"/>
    <dgm:cxn modelId="{3998BA5F-9721-4A56-B100-02ADD4047943}" type="presOf" srcId="{B0BCA202-4503-45DA-853E-3873A5E95486}" destId="{4FDA2519-3E2F-4000-8198-DA030C195718}" srcOrd="0" destOrd="0" presId="urn:microsoft.com/office/officeart/2005/8/layout/orgChart1"/>
    <dgm:cxn modelId="{23DDE55F-2289-48E2-A347-A0AB2C4ABB94}" srcId="{88993007-227D-4DE9-88BB-E852C6595D5A}" destId="{38570F82-0068-4E41-A55E-5CC55905548C}" srcOrd="4" destOrd="0" parTransId="{4E934A3A-118B-443B-8A2F-E13C4350D8F6}" sibTransId="{E3BBC818-51D3-4537-BF55-B9D41F14E8D1}"/>
    <dgm:cxn modelId="{63B95561-19E3-4F10-A8DA-D9CB668E2B93}" srcId="{571F0D6E-EFCA-463F-8B54-BE3F5C2DAD5D}" destId="{D504C5F0-3BDB-4A43-9144-9D8E7A59A330}" srcOrd="1" destOrd="0" parTransId="{C6FABDC3-4664-47A2-B253-2341AA7AE1A6}" sibTransId="{32BBDE29-3174-43EB-BE38-5AADA3B09037}"/>
    <dgm:cxn modelId="{9747EA61-F90B-474D-A9DD-839F02F0DB4E}" srcId="{CC19B5BE-1B35-40CC-9CED-FD87B95A2FE9}" destId="{358261D0-E2AD-4BC3-B554-0B9FA6268C92}" srcOrd="1" destOrd="0" parTransId="{FDD53698-907D-4626-B339-1D420DD3C9F3}" sibTransId="{25F881EE-A7CE-4758-9FDC-71D46C8AB597}"/>
    <dgm:cxn modelId="{0C10F861-29DC-44D4-8EEC-B543E8E009A9}" type="presOf" srcId="{A8B5CB48-9CA1-43F7-90F7-482C3D0A3392}" destId="{F3B63FA0-9687-4DE0-868E-828FD1B7228C}" srcOrd="0" destOrd="0" presId="urn:microsoft.com/office/officeart/2005/8/layout/orgChart1"/>
    <dgm:cxn modelId="{9EBCA042-A66D-4D40-A425-594091027576}" srcId="{8A92E919-4E92-4C83-8589-E6826CBAAA9A}" destId="{7C5740A8-08F2-400F-AA89-FE5336061C4F}" srcOrd="4" destOrd="0" parTransId="{ACB4CAF4-BB64-4534-9ABA-0163A7C2A7E0}" sibTransId="{968DB6A2-4BED-4A39-9ADB-75754FA21283}"/>
    <dgm:cxn modelId="{6F21F342-4B00-494E-9587-B2A1EBEDD5F5}" type="presOf" srcId="{818C6086-7AF2-4DD9-BB55-484D03864F64}" destId="{BA0CCEE8-3D01-4066-82EE-3E35AF820F72}" srcOrd="1" destOrd="0" presId="urn:microsoft.com/office/officeart/2005/8/layout/orgChart1"/>
    <dgm:cxn modelId="{C5CF6943-7C7B-4762-B229-27B54F582C62}" type="presOf" srcId="{143EBDE3-D458-489E-9AF7-6A62726B2ACC}" destId="{A8971868-6EC3-40AE-BD69-C4A7F14F2F89}" srcOrd="1" destOrd="0" presId="urn:microsoft.com/office/officeart/2005/8/layout/orgChart1"/>
    <dgm:cxn modelId="{8A934A63-1B9D-4079-88F5-9A7EDF39077D}" type="presOf" srcId="{BE23C0A8-4E5F-4AE0-8AC3-2DC380C6B8CE}" destId="{CCCF833F-CB9F-48D9-8279-74C0365CC26F}" srcOrd="0" destOrd="0" presId="urn:microsoft.com/office/officeart/2005/8/layout/orgChart1"/>
    <dgm:cxn modelId="{B2ED7943-D8C5-4AC1-B19A-C0542FE47AB7}" type="presOf" srcId="{33FA7CB9-1C05-4D3A-BCEC-9746C79BCBE7}" destId="{974B08A0-DACB-4343-A12B-5E13EE90F75C}" srcOrd="0" destOrd="0" presId="urn:microsoft.com/office/officeart/2005/8/layout/orgChart1"/>
    <dgm:cxn modelId="{81D2DA63-B49D-4421-8DAD-730927A2178B}" type="presOf" srcId="{BA7D928F-A9CD-4347-877D-F176B6D2D221}" destId="{2EE231C1-3E77-4CA4-B83F-5473F5D5A77D}" srcOrd="0" destOrd="0" presId="urn:microsoft.com/office/officeart/2005/8/layout/orgChart1"/>
    <dgm:cxn modelId="{DFBA0B64-389B-479E-9534-CC7D96A6A7D9}" type="presOf" srcId="{818C6086-7AF2-4DD9-BB55-484D03864F64}" destId="{CF6D90EE-AB14-4CC8-B585-C88A3D194EE8}" srcOrd="0" destOrd="0" presId="urn:microsoft.com/office/officeart/2005/8/layout/orgChart1"/>
    <dgm:cxn modelId="{6B505664-D0A8-44D3-B17A-7F7C0B16AC21}" type="presOf" srcId="{7B981094-F879-40B2-95A8-287348E2808C}" destId="{38323C9B-42AE-4922-B69E-AF268BE4EFC3}" srcOrd="1" destOrd="0" presId="urn:microsoft.com/office/officeart/2005/8/layout/orgChart1"/>
    <dgm:cxn modelId="{CE7FB264-D4AC-4EBF-B53A-73668B3663A0}" type="presOf" srcId="{9A905406-E99D-446B-B61B-E6A0765A687B}" destId="{FB171919-63DB-43F4-83BB-824479D193A6}" srcOrd="0" destOrd="0" presId="urn:microsoft.com/office/officeart/2005/8/layout/orgChart1"/>
    <dgm:cxn modelId="{742EDF64-59FC-4482-87CD-512DDF72E004}" type="presOf" srcId="{AAF459D6-B00B-4EEB-93E6-9386448443B2}" destId="{1D2CD8CD-174F-4AE1-A7FD-B9C4AA451113}" srcOrd="0" destOrd="0" presId="urn:microsoft.com/office/officeart/2005/8/layout/orgChart1"/>
    <dgm:cxn modelId="{8DDAF244-4D76-458D-A639-CBBCCD26BD0B}" type="presOf" srcId="{2B45C084-A38F-4AC8-85F0-F6E38760151A}" destId="{ED16BF62-F83E-4EBF-8C8F-874A890C4BD5}" srcOrd="0" destOrd="0" presId="urn:microsoft.com/office/officeart/2005/8/layout/orgChart1"/>
    <dgm:cxn modelId="{0C5AEA65-9E86-43E6-B321-54B143863490}" type="presOf" srcId="{6334DE45-37AC-4BAA-AA8B-244109BE5451}" destId="{4A189A14-CE78-4D89-BB0C-9F79C0845FE3}" srcOrd="0" destOrd="0" presId="urn:microsoft.com/office/officeart/2005/8/layout/orgChart1"/>
    <dgm:cxn modelId="{C8354346-A3AC-4004-B245-1371398F689D}" type="presOf" srcId="{7C5740A8-08F2-400F-AA89-FE5336061C4F}" destId="{63F9F687-3BBC-4B90-A4C7-04EF8A918FB8}" srcOrd="1" destOrd="0" presId="urn:microsoft.com/office/officeart/2005/8/layout/orgChart1"/>
    <dgm:cxn modelId="{BFF7C246-9B26-44B2-997D-F290823B651D}" type="presOf" srcId="{E47283B4-F316-4603-8248-632099E6ABBE}" destId="{D9772EE7-463E-4926-B9D5-D28CFB33B249}" srcOrd="0" destOrd="0" presId="urn:microsoft.com/office/officeart/2005/8/layout/orgChart1"/>
    <dgm:cxn modelId="{4CD8D566-18FF-4F33-8BB6-EA8D17103521}" type="presOf" srcId="{AE6138D6-E1EB-4142-A594-ACC5DFD4205B}" destId="{477EAD15-16BB-413C-94CD-514DFAFF5704}" srcOrd="1" destOrd="0" presId="urn:microsoft.com/office/officeart/2005/8/layout/orgChart1"/>
    <dgm:cxn modelId="{93250247-284F-46FD-9835-7877F3A6A50A}" type="presOf" srcId="{A9F100F5-743B-4F4F-90FA-4239D5CD7D00}" destId="{3A717BFF-AA19-4194-92EB-7F4927A027B4}" srcOrd="0" destOrd="0" presId="urn:microsoft.com/office/officeart/2005/8/layout/orgChart1"/>
    <dgm:cxn modelId="{8344A367-E191-422B-8C5D-8E3F5F94F85A}" type="presOf" srcId="{77CB1D64-F18E-4646-BFD7-B76B80A5FF83}" destId="{D28E1AB7-EDCE-4A80-BB96-666B7FBC2BA1}" srcOrd="1" destOrd="0" presId="urn:microsoft.com/office/officeart/2005/8/layout/orgChart1"/>
    <dgm:cxn modelId="{AA13EA47-9200-4B64-A602-47CF88548D12}" type="presOf" srcId="{FE7AED77-0406-4465-AE94-FA7C72338A34}" destId="{FD4CAB55-1973-4B09-B02A-50D84967E48B}" srcOrd="0" destOrd="0" presId="urn:microsoft.com/office/officeart/2005/8/layout/orgChart1"/>
    <dgm:cxn modelId="{1B1B2368-D132-4E4A-A91B-25C74F6AE280}" srcId="{6BC72076-8008-4A55-8120-0D6BC24E62CD}" destId="{B0BCA202-4503-45DA-853E-3873A5E95486}" srcOrd="0" destOrd="0" parTransId="{E69C3EE9-57B7-4AF6-9488-E1ACBBA5C123}" sibTransId="{CB0A4B70-06D6-4DCA-93FB-8D0438771C56}"/>
    <dgm:cxn modelId="{5D465348-1593-430A-836F-E5083582A5CC}" type="presOf" srcId="{39C0A52E-60BA-484B-911A-6C572E686018}" destId="{907460C9-82BD-4D4F-BC21-10AE27571BC9}" srcOrd="0" destOrd="0" presId="urn:microsoft.com/office/officeart/2005/8/layout/orgChart1"/>
    <dgm:cxn modelId="{DF5FE868-1F78-4E80-8A55-F15A88AA3C5D}" type="presOf" srcId="{D504C5F0-3BDB-4A43-9144-9D8E7A59A330}" destId="{B65B71CB-01AC-43C7-BF55-E985A04D659B}" srcOrd="0" destOrd="0" presId="urn:microsoft.com/office/officeart/2005/8/layout/orgChart1"/>
    <dgm:cxn modelId="{89AB2C49-460D-4BAA-A23D-BFB35D086AAC}" type="presOf" srcId="{CF8A3686-061D-4D94-BC9A-46B465BD3CC1}" destId="{22E73E1F-1058-4F22-A6E3-1E47A56E0B59}" srcOrd="0" destOrd="0" presId="urn:microsoft.com/office/officeart/2005/8/layout/orgChart1"/>
    <dgm:cxn modelId="{61FE4169-F6A3-4BD2-9B38-8E4147B24A43}" srcId="{1A918AD2-9D08-425A-A9D2-848BFDF3A9A2}" destId="{80C4627C-900F-4E2A-903E-4A951F1C9A24}" srcOrd="0" destOrd="0" parTransId="{F2D95F3B-4235-493C-BB7F-EEA6E80BF98C}" sibTransId="{10A89AE6-4427-4535-BE98-1E3A22793DBA}"/>
    <dgm:cxn modelId="{AED3324B-5EB1-4FE6-B2CF-A517008D86AB}" type="presOf" srcId="{1AC21466-96ED-4026-B4A1-BA262E024425}" destId="{EDCF6166-A49F-44AA-A578-D3D5927069DF}" srcOrd="0" destOrd="0" presId="urn:microsoft.com/office/officeart/2005/8/layout/orgChart1"/>
    <dgm:cxn modelId="{63AA734B-4725-48B4-ADA4-68F51EFAD409}" type="presOf" srcId="{812662B3-ECAC-47A2-914F-9B19F23B1D30}" destId="{3D050D88-418B-46BF-B29C-21EDC89A72E1}" srcOrd="0" destOrd="0" presId="urn:microsoft.com/office/officeart/2005/8/layout/orgChart1"/>
    <dgm:cxn modelId="{0071936D-8209-434D-9A18-11B3185030C7}" type="presOf" srcId="{2DA77A47-3E27-4272-B8CA-5375B0EBA6F9}" destId="{094FB29E-AA29-4F30-A3E8-4B0924F436A3}" srcOrd="1" destOrd="0" presId="urn:microsoft.com/office/officeart/2005/8/layout/orgChart1"/>
    <dgm:cxn modelId="{65DDB44D-5C0A-4C1C-8E41-16841A5F5523}" type="presOf" srcId="{5A2AD58C-6258-4985-9D84-570FCC11BA64}" destId="{F9EA0C72-75CC-4B33-BF3C-3AD2CA82AF95}" srcOrd="0" destOrd="0" presId="urn:microsoft.com/office/officeart/2005/8/layout/orgChart1"/>
    <dgm:cxn modelId="{94EBBF4D-3B4C-4CE9-A353-4F7A6848F8F3}" srcId="{046B2918-FB59-4C05-B17C-34D81C473DF5}" destId="{AAF459D6-B00B-4EEB-93E6-9386448443B2}" srcOrd="1" destOrd="0" parTransId="{F9E667B4-BF1E-452B-8E7D-BE2B1C3B07D8}" sibTransId="{C14D4205-44AD-492C-A3FB-2A1914F93EBF}"/>
    <dgm:cxn modelId="{0DBA1A6F-FA4E-4FCF-87CC-B3CB8962DCE2}" type="presOf" srcId="{EBA95295-1A39-4619-81AA-667FEA8FE32F}" destId="{F4D55213-3E45-407B-9976-DB252A5E6232}" srcOrd="0" destOrd="0" presId="urn:microsoft.com/office/officeart/2005/8/layout/orgChart1"/>
    <dgm:cxn modelId="{180C846F-4661-40B5-AB37-BB914386DE33}" type="presOf" srcId="{5B437786-135B-4033-AD02-199CD9A6B169}" destId="{42DE71BB-6789-4676-96C4-8D3F70BC11FE}" srcOrd="0" destOrd="0" presId="urn:microsoft.com/office/officeart/2005/8/layout/orgChart1"/>
    <dgm:cxn modelId="{47AA964F-402C-405D-A47A-73A75A2657E8}" type="presOf" srcId="{7D641220-8F66-4929-99A9-35B2F42A0DFA}" destId="{A24474BB-E9C4-41BD-8E78-4A9DF17BE0B9}" srcOrd="0" destOrd="0" presId="urn:microsoft.com/office/officeart/2005/8/layout/orgChart1"/>
    <dgm:cxn modelId="{D57A986F-3C24-495C-ABAA-DB1D5898741B}" type="presOf" srcId="{568AA3B6-C3DE-41CC-8222-C40FE0054C7C}" destId="{CF900A71-1340-4840-A411-8A3B66453B7B}" srcOrd="0" destOrd="0" presId="urn:microsoft.com/office/officeart/2005/8/layout/orgChart1"/>
    <dgm:cxn modelId="{C3C22E50-E216-4FCA-9812-7C050BA210D8}" type="presOf" srcId="{A9F100F5-743B-4F4F-90FA-4239D5CD7D00}" destId="{A70EEF71-5347-4DB7-A0C2-E8B6801F298F}" srcOrd="1" destOrd="0" presId="urn:microsoft.com/office/officeart/2005/8/layout/orgChart1"/>
    <dgm:cxn modelId="{5C424770-FC0A-4ED9-BDAC-2C655A57DB66}" type="presOf" srcId="{331875DC-4BAA-44F5-8F5C-0B6CDE5534E7}" destId="{ADF29147-B138-4115-9A6D-0598AEDA29FD}" srcOrd="0" destOrd="0" presId="urn:microsoft.com/office/officeart/2005/8/layout/orgChart1"/>
    <dgm:cxn modelId="{7F12D750-7CBF-4AD1-91E6-767140D33DA4}" type="presOf" srcId="{02C8D14F-649C-444A-B50C-FAA321169D32}" destId="{18EC9A29-5973-4DE8-BFB3-C4CA5928CAD8}" srcOrd="0" destOrd="0" presId="urn:microsoft.com/office/officeart/2005/8/layout/orgChart1"/>
    <dgm:cxn modelId="{6E765651-878C-4559-9AA3-AFE65B7044FA}" srcId="{818C6086-7AF2-4DD9-BB55-484D03864F64}" destId="{A9F100F5-743B-4F4F-90FA-4239D5CD7D00}" srcOrd="0" destOrd="0" parTransId="{CDC36369-9E8C-43BF-9058-95297E41E955}" sibTransId="{31F29941-1F19-44FF-BD08-9EE866AF5456}"/>
    <dgm:cxn modelId="{24FDF171-B36B-4331-9F24-94BAE1FC6F00}" type="presOf" srcId="{C8150782-B13E-4AF6-ADE7-E375203995A1}" destId="{E0372559-75A9-4B2A-A315-E46877040529}" srcOrd="0" destOrd="0" presId="urn:microsoft.com/office/officeart/2005/8/layout/orgChart1"/>
    <dgm:cxn modelId="{96DF1252-96DF-44D8-9570-777758808D48}" type="presOf" srcId="{CC19B5BE-1B35-40CC-9CED-FD87B95A2FE9}" destId="{DA600D70-6928-4013-87DD-2B54F7367158}" srcOrd="1" destOrd="0" presId="urn:microsoft.com/office/officeart/2005/8/layout/orgChart1"/>
    <dgm:cxn modelId="{62367352-536D-4375-B476-116E415AAE4A}" srcId="{88993007-227D-4DE9-88BB-E852C6595D5A}" destId="{AAC0ACB8-FBA6-4CAE-8708-3B934BAEE7AC}" srcOrd="1" destOrd="0" parTransId="{9C429E96-3B94-47F4-AD26-89BD53467682}" sibTransId="{2ADF1C94-FFB4-4E62-BB88-DC44B0D8B43E}"/>
    <dgm:cxn modelId="{12F6DA72-AC9E-4295-85EC-8E22BB44C6C6}" type="presOf" srcId="{8A92E919-4E92-4C83-8589-E6826CBAAA9A}" destId="{500EA090-DBA5-4CC8-BBCD-0BB1D1628A1D}" srcOrd="0" destOrd="0" presId="urn:microsoft.com/office/officeart/2005/8/layout/orgChart1"/>
    <dgm:cxn modelId="{E5D03553-BBCE-4353-8FFB-659D29560C3B}" type="presOf" srcId="{C51D67CD-8A56-4617-AC9E-27C800122226}" destId="{601947C5-B4E6-48D6-8672-F0C5C14526DD}" srcOrd="0" destOrd="0" presId="urn:microsoft.com/office/officeart/2005/8/layout/orgChart1"/>
    <dgm:cxn modelId="{D7F95C73-2895-48DF-A185-303A774430B5}" type="presOf" srcId="{1D312643-D57C-4C31-9E23-86282AB8A878}" destId="{4B8F4C48-DD0B-43E9-81E9-099C004F800F}" srcOrd="1" destOrd="0" presId="urn:microsoft.com/office/officeart/2005/8/layout/orgChart1"/>
    <dgm:cxn modelId="{9A910A74-CFA1-4000-9983-23EED2DEF0FB}" type="presOf" srcId="{7E01571B-4F7C-46A4-815D-D8068B20A4BD}" destId="{CBBC9B00-DCF6-4C9D-A495-8D9A70F041F1}" srcOrd="1" destOrd="0" presId="urn:microsoft.com/office/officeart/2005/8/layout/orgChart1"/>
    <dgm:cxn modelId="{69417B54-10C9-49A1-943C-89DB7016F222}" type="presOf" srcId="{D2F2441B-7F9B-4E37-B26F-1FF5D804317D}" destId="{7F3B5C45-1009-4C87-82F4-CEBDB7DEE4B8}" srcOrd="0" destOrd="0" presId="urn:microsoft.com/office/officeart/2005/8/layout/orgChart1"/>
    <dgm:cxn modelId="{5E3BE255-6A44-4DEE-A7DE-655C70EE0421}" srcId="{88993007-227D-4DE9-88BB-E852C6595D5A}" destId="{C8150782-B13E-4AF6-ADE7-E375203995A1}" srcOrd="0" destOrd="0" parTransId="{C7E63CEA-31ED-4599-B9F9-A561C537FCA7}" sibTransId="{E13A85AB-24F2-4FCB-92DB-A7957C4A3EB7}"/>
    <dgm:cxn modelId="{C2371076-9882-44FC-B6C8-7F1F17ED0A85}" type="presOf" srcId="{7FDA3062-5F90-430A-964F-8E12888298DC}" destId="{19EB0C18-D99C-4288-81CD-F4350E9E30DF}" srcOrd="0" destOrd="0" presId="urn:microsoft.com/office/officeart/2005/8/layout/orgChart1"/>
    <dgm:cxn modelId="{16836156-7103-448A-99DE-80A668F2AE47}" type="presOf" srcId="{F8CA0744-20A8-4FF3-92CB-16DF9A36DA28}" destId="{9E261132-79FC-4C66-AF86-417C04AF57B7}" srcOrd="0" destOrd="0" presId="urn:microsoft.com/office/officeart/2005/8/layout/orgChart1"/>
    <dgm:cxn modelId="{FECDCF56-400B-4EA9-BCB5-015FA3E4322F}" type="presOf" srcId="{A8041851-3618-4FB2-9F3F-C33BC8F3353C}" destId="{5CD94A62-D7C8-4B18-935C-B48605CA1258}" srcOrd="0" destOrd="0" presId="urn:microsoft.com/office/officeart/2005/8/layout/orgChart1"/>
    <dgm:cxn modelId="{D64BEE76-1731-4EC4-BFD8-75C57B34E0FA}" type="presOf" srcId="{00FA553C-BD31-4543-8F42-F314DA281EC4}" destId="{8BA67F6A-392E-41BA-9010-35ABF9014A3F}" srcOrd="1" destOrd="0" presId="urn:microsoft.com/office/officeart/2005/8/layout/orgChart1"/>
    <dgm:cxn modelId="{F914FC76-7BE7-4F09-B488-AFFFE50A7239}" srcId="{2DA77A47-3E27-4272-B8CA-5375B0EBA6F9}" destId="{2739AACF-E793-4B47-9B9C-EE0978199193}" srcOrd="0" destOrd="0" parTransId="{2A74529D-81BF-4266-B5E7-9D151B21D168}" sibTransId="{60ED9049-3558-42AA-9C49-02F039E84D8D}"/>
    <dgm:cxn modelId="{B2418057-2E7B-4EF3-BF50-7E0F17CC90F1}" srcId="{88993007-227D-4DE9-88BB-E852C6595D5A}" destId="{B627BCF4-7FEF-474C-B2DE-E03C24E7F904}" srcOrd="2" destOrd="0" parTransId="{B462347C-E5CB-46E1-9081-03AC4C8CB8FB}" sibTransId="{09FC509A-673A-41D2-A731-3C3C8CD1B888}"/>
    <dgm:cxn modelId="{C4B89277-A895-46A6-9BC2-CE612AF72D47}" srcId="{8A92E919-4E92-4C83-8589-E6826CBAAA9A}" destId="{1AC21466-96ED-4026-B4A1-BA262E024425}" srcOrd="5" destOrd="0" parTransId="{CF825631-0956-4D06-96B9-E584939EA33F}" sibTransId="{365268CE-C74F-40F6-BD38-D5A13CD1A80F}"/>
    <dgm:cxn modelId="{4C03C577-B3DF-4BDA-8002-BE9D80EC84A6}" type="presOf" srcId="{FE7AED77-0406-4465-AE94-FA7C72338A34}" destId="{E93861B9-83FF-4D14-B057-EAB2D289B049}" srcOrd="1" destOrd="0" presId="urn:microsoft.com/office/officeart/2005/8/layout/orgChart1"/>
    <dgm:cxn modelId="{57C6D277-B670-468B-BE11-96714B170238}" srcId="{571F0D6E-EFCA-463F-8B54-BE3F5C2DAD5D}" destId="{143EBDE3-D458-489E-9AF7-6A62726B2ACC}" srcOrd="0" destOrd="0" parTransId="{33FA7CB9-1C05-4D3A-BCEC-9746C79BCBE7}" sibTransId="{608E647E-2A38-455A-A532-0AA46AD8A585}"/>
    <dgm:cxn modelId="{A7C4D757-7DE5-42C6-AF66-8D7A295E91F1}" type="presOf" srcId="{8891A27C-BA81-4542-8CCB-734B78BC5EE5}" destId="{6064493B-179F-4897-ACE6-A485408656FB}" srcOrd="0" destOrd="0" presId="urn:microsoft.com/office/officeart/2005/8/layout/orgChart1"/>
    <dgm:cxn modelId="{FE29E157-7E8A-4AFF-BA5B-FD5005DA02F7}" srcId="{3E30AFC7-F74D-4990-B609-1B4BA5CECC51}" destId="{D6CABAA0-2026-4BCE-A0EA-5BF3C9A476DE}" srcOrd="2" destOrd="0" parTransId="{EBA95295-1A39-4619-81AA-667FEA8FE32F}" sibTransId="{FDEAED6C-787C-4EA2-8808-12EE10E052BA}"/>
    <dgm:cxn modelId="{17F4F357-A9A4-4D8C-8A2F-1B7054E67835}" type="presOf" srcId="{ACB4CAF4-BB64-4534-9ABA-0163A7C2A7E0}" destId="{8F2B1B1B-7AB0-4382-8F58-8CB9BF78052B}" srcOrd="0" destOrd="0" presId="urn:microsoft.com/office/officeart/2005/8/layout/orgChart1"/>
    <dgm:cxn modelId="{A6CB3A78-F953-4EBF-AE3D-617DF94A5A05}" type="presOf" srcId="{3ABB89CB-92C2-4A51-8CFF-BCC94A4411A3}" destId="{23A77953-AEB7-4D72-925A-7203A2CBD51C}" srcOrd="0" destOrd="0" presId="urn:microsoft.com/office/officeart/2005/8/layout/orgChart1"/>
    <dgm:cxn modelId="{A9C65278-77F5-4270-A90F-2AB587A74A56}" type="presOf" srcId="{FCFB9C70-428C-4C55-A341-7F502DD7E46A}" destId="{745B660C-7326-46A8-9AE1-8E1E5A9B3C53}" srcOrd="0" destOrd="0" presId="urn:microsoft.com/office/officeart/2005/8/layout/orgChart1"/>
    <dgm:cxn modelId="{70937878-21B8-4D2D-925A-4122AC8A4378}" type="presOf" srcId="{68C16096-6B65-433E-81CF-B621B1BA02D1}" destId="{96FDD361-0957-4C82-91FA-2C2F24E53878}" srcOrd="0" destOrd="0" presId="urn:microsoft.com/office/officeart/2005/8/layout/orgChart1"/>
    <dgm:cxn modelId="{D1E38D58-7160-4B4A-A3F2-99724B293431}" type="presOf" srcId="{80C4627C-900F-4E2A-903E-4A951F1C9A24}" destId="{224D1250-F7C6-4EF0-B62B-B27AF66A4E3C}" srcOrd="1" destOrd="0" presId="urn:microsoft.com/office/officeart/2005/8/layout/orgChart1"/>
    <dgm:cxn modelId="{0966F179-3D15-41E9-BF89-8C37D7BA9D99}" type="presOf" srcId="{88993007-227D-4DE9-88BB-E852C6595D5A}" destId="{5C71E06E-F79B-448C-A282-AB261668150D}" srcOrd="0" destOrd="0" presId="urn:microsoft.com/office/officeart/2005/8/layout/orgChart1"/>
    <dgm:cxn modelId="{80C5087A-8F90-4D07-A0D7-4E68BAE03E47}" type="presOf" srcId="{6B5A8AD9-2E96-4A77-8A82-2461F38481A4}" destId="{8207C124-3CA3-44A0-BE7D-40E1BAA22301}" srcOrd="1" destOrd="0" presId="urn:microsoft.com/office/officeart/2005/8/layout/orgChart1"/>
    <dgm:cxn modelId="{A7373D5A-A26C-421C-A174-E86A0217D5BD}" type="presOf" srcId="{C8150782-B13E-4AF6-ADE7-E375203995A1}" destId="{A0996BA6-3D36-42FB-8529-AC4A3E42366E}" srcOrd="1" destOrd="0" presId="urn:microsoft.com/office/officeart/2005/8/layout/orgChart1"/>
    <dgm:cxn modelId="{FCE5425A-1AB5-4E44-A7FE-08265941380F}" type="presOf" srcId="{97EF25D4-8995-4BF5-B0F6-1F3F9B3803FB}" destId="{92E3DA54-D217-4D25-B888-0FA147C8424C}" srcOrd="0" destOrd="0" presId="urn:microsoft.com/office/officeart/2005/8/layout/orgChart1"/>
    <dgm:cxn modelId="{FA1E7B7A-0501-4804-81CB-0040E8D80999}" type="presOf" srcId="{451CD83E-C882-4CF8-AF57-30EAFDCE9D81}" destId="{6761ECB3-64B0-4449-A2CB-A980FC29043E}" srcOrd="0" destOrd="0" presId="urn:microsoft.com/office/officeart/2005/8/layout/orgChart1"/>
    <dgm:cxn modelId="{1232A15A-5FEC-4F86-9934-6A21CCF8DE81}" type="presOf" srcId="{AAC0ACB8-FBA6-4CAE-8708-3B934BAEE7AC}" destId="{8C3713E8-3E30-4FCC-9BE0-EF9CDAA7C6B4}" srcOrd="1" destOrd="0" presId="urn:microsoft.com/office/officeart/2005/8/layout/orgChart1"/>
    <dgm:cxn modelId="{9ADAC07A-846A-4EC5-A611-7847E7664BC4}" type="presOf" srcId="{826FD984-EC09-47CC-ABD5-85516CFA8DDD}" destId="{D2DE89A5-5872-455B-A52D-5E1F1CC1457C}" srcOrd="0" destOrd="0" presId="urn:microsoft.com/office/officeart/2005/8/layout/orgChart1"/>
    <dgm:cxn modelId="{9C2A6F7B-31A5-479C-84FF-A758676D7EA8}" type="presOf" srcId="{000395E8-E1C6-40FB-AEF2-F912503F95B3}" destId="{159A80C9-9C17-45F8-951A-9D9ED0127ECB}" srcOrd="1" destOrd="0" presId="urn:microsoft.com/office/officeart/2005/8/layout/orgChart1"/>
    <dgm:cxn modelId="{D152B07B-84BC-46C5-BA5E-BE48206C27F4}" type="presOf" srcId="{CAF85A13-E0A2-4DC6-954A-8FE6D0AE558D}" destId="{12EF445E-7730-484F-ADA4-E748C2A2A31E}" srcOrd="0" destOrd="0" presId="urn:microsoft.com/office/officeart/2005/8/layout/orgChart1"/>
    <dgm:cxn modelId="{81C4F97E-A24F-4FEC-8727-5A876FC0D14C}" srcId="{2DA77A47-3E27-4272-B8CA-5375B0EBA6F9}" destId="{A60D2D48-49B8-4C3C-9C71-B8E7A9168912}" srcOrd="1" destOrd="0" parTransId="{CAAB1191-FE5F-4924-AA74-647925D6C6EF}" sibTransId="{C5C8B8E1-CE29-460E-BBDA-E31063316A92}"/>
    <dgm:cxn modelId="{C246B680-F7D2-4CE4-A284-B17240482E3D}" type="presOf" srcId="{00FA553C-BD31-4543-8F42-F314DA281EC4}" destId="{D64CD25A-1C8D-4247-BA28-A2217431A3EC}" srcOrd="0" destOrd="0" presId="urn:microsoft.com/office/officeart/2005/8/layout/orgChart1"/>
    <dgm:cxn modelId="{FCBFF880-9C8D-447F-987E-7021BD794EFB}" type="presOf" srcId="{97EB27F5-B68E-458B-878E-0AC611A9F00C}" destId="{5153EB5D-9E8F-4B05-B5D9-9FDD68F4EAC1}" srcOrd="0" destOrd="0" presId="urn:microsoft.com/office/officeart/2005/8/layout/orgChart1"/>
    <dgm:cxn modelId="{32B53B81-6BAB-4D22-99C4-AF1B5FA6D3CF}" type="presOf" srcId="{DB3C2A5A-FCED-4DB7-A45A-7EAFFF56B164}" destId="{903B716E-9E4C-4672-BA9A-5747ED2526B2}" srcOrd="0" destOrd="0" presId="urn:microsoft.com/office/officeart/2005/8/layout/orgChart1"/>
    <dgm:cxn modelId="{9DC15781-767C-4174-8501-BBDD2DFABD4E}" type="presOf" srcId="{13FA15E4-54E8-4454-98F4-C6B8C2502F6C}" destId="{8DF4C44A-6397-4D45-AB88-D80B13F11B68}" srcOrd="1" destOrd="0" presId="urn:microsoft.com/office/officeart/2005/8/layout/orgChart1"/>
    <dgm:cxn modelId="{46704B83-B295-4FEC-9993-BDDB3C73D126}" type="presOf" srcId="{6BC72076-8008-4A55-8120-0D6BC24E62CD}" destId="{A332645D-EC7D-466F-A2D8-228C0578613C}" srcOrd="0" destOrd="0" presId="urn:microsoft.com/office/officeart/2005/8/layout/orgChart1"/>
    <dgm:cxn modelId="{CDED8E83-3780-42AF-9520-EF0BC23CBED1}" srcId="{046B2918-FB59-4C05-B17C-34D81C473DF5}" destId="{244319E9-512A-4069-A25E-3DDDB10CC7F6}" srcOrd="6" destOrd="0" parTransId="{5108D18E-72E8-4A0E-A669-0A8BB6470377}" sibTransId="{C07623FD-EE15-4B03-AE6F-F5940A779528}"/>
    <dgm:cxn modelId="{C06E7185-87CA-4078-8C93-7E9DB6C5BE0F}" type="presOf" srcId="{1AC21466-96ED-4026-B4A1-BA262E024425}" destId="{777FEF89-B14F-496D-A1FD-ED1C39933E79}" srcOrd="1" destOrd="0" presId="urn:microsoft.com/office/officeart/2005/8/layout/orgChart1"/>
    <dgm:cxn modelId="{FE6A3587-616E-4BF8-8680-136C63D2D7D6}" srcId="{046B2918-FB59-4C05-B17C-34D81C473DF5}" destId="{F3ED4C22-2EC2-4DD8-BFF9-C3C58EDD77C5}" srcOrd="5" destOrd="0" parTransId="{1F93C651-4F59-4E09-8AEC-E8D5C008094E}" sibTransId="{209BB3AF-1D37-4C59-AC2C-CFCE65DBC930}"/>
    <dgm:cxn modelId="{A3B19688-A2A2-4590-B4C8-D1726D4EB508}" type="presOf" srcId="{3FC11C60-4188-455C-ABC2-1055DF954187}" destId="{A05B52D5-1AA7-450F-896F-C25B8C54510B}" srcOrd="0" destOrd="0" presId="urn:microsoft.com/office/officeart/2005/8/layout/orgChart1"/>
    <dgm:cxn modelId="{CEAF4089-3626-48EE-92FF-C08AFF02EDDA}" type="presOf" srcId="{A60D2D48-49B8-4C3C-9C71-B8E7A9168912}" destId="{496829E1-7E2C-4E52-B125-7742D4752FF1}" srcOrd="1" destOrd="0" presId="urn:microsoft.com/office/officeart/2005/8/layout/orgChart1"/>
    <dgm:cxn modelId="{82ADB689-354F-4226-A657-8EE3DDC7392C}" type="presOf" srcId="{915B2FB5-E11E-43D5-B93E-BE5ABD127217}" destId="{1C9A3620-FFC8-4E6E-A5E7-2891589E7E91}" srcOrd="0" destOrd="0" presId="urn:microsoft.com/office/officeart/2005/8/layout/orgChart1"/>
    <dgm:cxn modelId="{BA2DFA8A-B4A9-4693-BC25-E4323B060AB9}" type="presOf" srcId="{5108D18E-72E8-4A0E-A669-0A8BB6470377}" destId="{7C483657-A5F3-44A8-911D-F18EF0DFD0CC}" srcOrd="0" destOrd="0" presId="urn:microsoft.com/office/officeart/2005/8/layout/orgChart1"/>
    <dgm:cxn modelId="{CBD9438B-5444-4E2C-8D47-DFE38FBDD778}" type="presOf" srcId="{A3676E18-B0D6-4340-BC04-ADE694ED77E2}" destId="{6862E0F2-C03C-40BA-9D20-DD4AEEE9A1BD}" srcOrd="1" destOrd="0" presId="urn:microsoft.com/office/officeart/2005/8/layout/orgChart1"/>
    <dgm:cxn modelId="{3AC4D48C-CF20-4098-9BB4-F9AC1543E080}" type="presOf" srcId="{22F51E21-4E7C-40C1-A3A6-74E5E9CBF7E2}" destId="{E687F863-4833-4FC6-9C7D-FFA21D38EAF6}" srcOrd="0" destOrd="0" presId="urn:microsoft.com/office/officeart/2005/8/layout/orgChart1"/>
    <dgm:cxn modelId="{3AD6EE8C-A28B-495E-9A0F-261C9F46014C}" srcId="{A9F100F5-743B-4F4F-90FA-4239D5CD7D00}" destId="{812662B3-ECAC-47A2-914F-9B19F23B1D30}" srcOrd="0" destOrd="0" parTransId="{BF134F29-425C-441D-AE4F-871DAB758DC4}" sibTransId="{10899A20-8861-4767-8B5E-A9BDC9D3FE35}"/>
    <dgm:cxn modelId="{E280538D-8F78-4C3D-9DD0-270F20D6A528}" type="presOf" srcId="{704B7640-F378-4AFF-9B8F-821B10485497}" destId="{044B7ABD-21E0-4D96-B183-A77EBBF1C689}" srcOrd="0" destOrd="0" presId="urn:microsoft.com/office/officeart/2005/8/layout/orgChart1"/>
    <dgm:cxn modelId="{CC36558D-0214-4876-81FD-E5108226AB2D}" type="presOf" srcId="{E69C3EE9-57B7-4AF6-9488-E1ACBBA5C123}" destId="{33AD8356-4F59-49BA-830A-10CD208DAC0B}" srcOrd="0" destOrd="0" presId="urn:microsoft.com/office/officeart/2005/8/layout/orgChart1"/>
    <dgm:cxn modelId="{DBCABD8D-D716-47CC-AA56-EF7D61888046}" type="presOf" srcId="{1F93C651-4F59-4E09-8AEC-E8D5C008094E}" destId="{8113301B-2B1C-40FE-9546-F67EFD70A2F9}" srcOrd="0" destOrd="0" presId="urn:microsoft.com/office/officeart/2005/8/layout/orgChart1"/>
    <dgm:cxn modelId="{6EF23E8E-04F8-4C50-918C-37BCC887621E}" type="presOf" srcId="{F8CA0744-20A8-4FF3-92CB-16DF9A36DA28}" destId="{7A3B6633-ACC8-42B0-8E39-22FF0D002F78}" srcOrd="1" destOrd="0" presId="urn:microsoft.com/office/officeart/2005/8/layout/orgChart1"/>
    <dgm:cxn modelId="{7D961391-0976-48D7-9484-4566355CC1CD}" srcId="{55A8C800-F1CC-430F-88DA-E99AFCE91532}" destId="{818C6086-7AF2-4DD9-BB55-484D03864F64}" srcOrd="1" destOrd="0" parTransId="{ED66344E-3ACE-469E-8F26-C9120271BC37}" sibTransId="{C84022BF-3385-4328-83D8-6E92788FE95A}"/>
    <dgm:cxn modelId="{9F663F91-54B2-4859-B6A7-456CCC18A42C}" type="presOf" srcId="{34CAD939-3287-42D7-92D3-08652A8489D9}" destId="{619E2719-5C24-4D4D-B8E4-A2E1733B9130}" srcOrd="0" destOrd="0" presId="urn:microsoft.com/office/officeart/2005/8/layout/orgChart1"/>
    <dgm:cxn modelId="{4EF35491-80CF-4691-A30F-CBD2E0FB67C4}" type="presOf" srcId="{B377CC9A-67E3-4D42-A856-C59A42754379}" destId="{0E28F248-9DBB-4C3F-82D8-7139BB26C6EF}" srcOrd="0" destOrd="0" presId="urn:microsoft.com/office/officeart/2005/8/layout/orgChart1"/>
    <dgm:cxn modelId="{6BA09091-1257-40F9-B02B-79C815A06325}" srcId="{55A8C800-F1CC-430F-88DA-E99AFCE91532}" destId="{97EB27F5-B68E-458B-878E-0AC611A9F00C}" srcOrd="0" destOrd="0" parTransId="{C4B276D1-42D3-4E71-9AE5-D034A3E3542E}" sibTransId="{03D3D3E5-87A3-4688-95B3-8C28DD9FD807}"/>
    <dgm:cxn modelId="{AD73CB91-3E89-495B-89F8-971C5F088576}" type="presOf" srcId="{44A0D7C3-DE1C-44AC-AA72-B67581B227F9}" destId="{328C9105-98DB-4D8A-89DE-00E8584B4EBD}" srcOrd="0" destOrd="0" presId="urn:microsoft.com/office/officeart/2005/8/layout/orgChart1"/>
    <dgm:cxn modelId="{3A626C92-C339-42CF-8F0F-0488DE73F8FE}" type="presOf" srcId="{CAD66FF0-9340-4C09-88A1-DD164470A6B9}" destId="{A7AA528D-22F1-461C-98BD-D206007622B3}" srcOrd="0" destOrd="0" presId="urn:microsoft.com/office/officeart/2005/8/layout/orgChart1"/>
    <dgm:cxn modelId="{350B9092-BB0D-4E87-9362-81FAE897AB37}" type="presOf" srcId="{39C0A52E-60BA-484B-911A-6C572E686018}" destId="{AD1D0C90-37AD-46CE-98A1-04DE2280C247}" srcOrd="1" destOrd="0" presId="urn:microsoft.com/office/officeart/2005/8/layout/orgChart1"/>
    <dgm:cxn modelId="{C39BA293-C245-4608-9C4B-3C57DD7C3391}" srcId="{6BC72076-8008-4A55-8120-0D6BC24E62CD}" destId="{7E01571B-4F7C-46A4-815D-D8068B20A4BD}" srcOrd="1" destOrd="0" parTransId="{BE23C0A8-4E5F-4AE0-8AC3-2DC380C6B8CE}" sibTransId="{EBC24CA9-DDD5-4E7E-9D1B-9D7ABAF69E1D}"/>
    <dgm:cxn modelId="{4DE7C293-98BB-41B7-9576-7847867FEC97}" type="presOf" srcId="{B5B4A5C3-A68C-4794-B9BB-ED7FBF469BC7}" destId="{D3089C2C-1D08-4490-808D-3EADE6BB6FCF}" srcOrd="0" destOrd="0" presId="urn:microsoft.com/office/officeart/2005/8/layout/orgChart1"/>
    <dgm:cxn modelId="{8D07C793-DAFC-4EC1-958D-0A9C1EDEF95A}" srcId="{571F0D6E-EFCA-463F-8B54-BE3F5C2DAD5D}" destId="{4D0CBC67-B468-46F1-80AA-465C33979646}" srcOrd="2" destOrd="0" parTransId="{44A0D7C3-DE1C-44AC-AA72-B67581B227F9}" sibTransId="{9388B12E-DFAE-4717-ACCA-305E210E7368}"/>
    <dgm:cxn modelId="{416F0E96-B396-4B6C-8A39-FB1B75F85E3D}" type="presOf" srcId="{3629851F-6400-4695-AB96-DEAE6337756D}" destId="{078292BD-8DA2-4517-AEDB-300F6888FBFC}" srcOrd="0" destOrd="0" presId="urn:microsoft.com/office/officeart/2005/8/layout/orgChart1"/>
    <dgm:cxn modelId="{6292D396-E201-4F01-9D37-1A7B08F88D6D}" type="presOf" srcId="{1D312643-D57C-4C31-9E23-86282AB8A878}" destId="{6AE46B2D-9B03-4EF6-8978-FDEBC6B465BA}" srcOrd="0" destOrd="0" presId="urn:microsoft.com/office/officeart/2005/8/layout/orgChart1"/>
    <dgm:cxn modelId="{6BD05F97-B1DB-4ED3-B3AA-A456984F0571}" srcId="{499AF125-B3F4-4A8F-A848-54C3CABD5B6C}" destId="{5A2AD58C-6258-4985-9D84-570FCC11BA64}" srcOrd="1" destOrd="0" parTransId="{451CD83E-C882-4CF8-AF57-30EAFDCE9D81}" sibTransId="{1B342EB9-0443-4CB7-85E7-9170C6883E84}"/>
    <dgm:cxn modelId="{3222DA97-280D-4BFA-AEF2-4CFD6A7C7806}" type="presOf" srcId="{13FA15E4-54E8-4454-98F4-C6B8C2502F6C}" destId="{AB95D10D-752A-41D2-AC79-5C01F2E034A4}" srcOrd="0" destOrd="0" presId="urn:microsoft.com/office/officeart/2005/8/layout/orgChart1"/>
    <dgm:cxn modelId="{CC74979A-611F-4872-9A41-B940EE4555E9}" srcId="{046B2918-FB59-4C05-B17C-34D81C473DF5}" destId="{7D641220-8F66-4929-99A9-35B2F42A0DFA}" srcOrd="4" destOrd="0" parTransId="{8891A27C-BA81-4542-8CCB-734B78BC5EE5}" sibTransId="{08B47701-4218-41C3-9318-23E3AC286A43}"/>
    <dgm:cxn modelId="{701BA99B-26D7-45B8-816D-551B5EEEFF0E}" type="presOf" srcId="{F43813A0-3E67-4594-BA70-25E50630B769}" destId="{A1E49454-E5A9-49EC-8E83-FC731CFED9D4}" srcOrd="0" destOrd="0" presId="urn:microsoft.com/office/officeart/2005/8/layout/orgChart1"/>
    <dgm:cxn modelId="{5E2CEB9B-7C86-46E3-BF9B-CE730B956DCC}" srcId="{3E30AFC7-F74D-4990-B609-1B4BA5CECC51}" destId="{000395E8-E1C6-40FB-AEF2-F912503F95B3}" srcOrd="1" destOrd="0" parTransId="{5EB62276-B65B-4B0F-9C71-C2DFF77FDB4A}" sibTransId="{CC26675E-D42A-4B1B-A944-0A353F39C217}"/>
    <dgm:cxn modelId="{78704C9C-CCAB-464F-A2A1-35BC470F0830}" srcId="{7C9C3B11-2CD7-4025-A47A-ED1351EE8C71}" destId="{1A918AD2-9D08-425A-A9D2-848BFDF3A9A2}" srcOrd="2" destOrd="0" parTransId="{97EF25D4-8995-4BF5-B0F6-1F3F9B3803FB}" sibTransId="{D01F552C-1911-483A-B503-C20A32D1BD42}"/>
    <dgm:cxn modelId="{BBCB6E9C-F7FB-44A6-AED5-6FC458DCCC81}" type="presOf" srcId="{D6CABAA0-2026-4BCE-A0EA-5BF3C9A476DE}" destId="{35CF6F78-E81D-4544-9DFC-7586D3AB280C}" srcOrd="1" destOrd="0" presId="urn:microsoft.com/office/officeart/2005/8/layout/orgChart1"/>
    <dgm:cxn modelId="{9066B39C-9E89-4294-805C-BAE39C0A4BD5}" type="presOf" srcId="{9B8D9360-F2B8-4D4B-A2B3-020FB04AC2BE}" destId="{C9809864-CA85-4154-9358-9EDF887A45D6}" srcOrd="0" destOrd="0" presId="urn:microsoft.com/office/officeart/2005/8/layout/orgChart1"/>
    <dgm:cxn modelId="{5574199E-A1A6-4252-85FE-DC6C2FBCEE80}" type="presOf" srcId="{A548F299-2677-4A24-AD2D-2D15FEC31683}" destId="{D4A3EE9D-E504-4A52-9936-6D87EF2AB7E3}" srcOrd="0" destOrd="0" presId="urn:microsoft.com/office/officeart/2005/8/layout/orgChart1"/>
    <dgm:cxn modelId="{674A099F-D53B-4533-B4DD-4CD7996EDF15}" srcId="{2DA77A47-3E27-4272-B8CA-5375B0EBA6F9}" destId="{13FA15E4-54E8-4454-98F4-C6B8C2502F6C}" srcOrd="3" destOrd="0" parTransId="{AD4D1E33-0F32-4712-ADA1-7B9BD3BD0519}" sibTransId="{C2686E6F-BF7C-442F-A6C3-A8E319755E22}"/>
    <dgm:cxn modelId="{8CEC509F-1AE9-498C-98FC-283EF8346A92}" srcId="{9A741E4D-6810-47C3-8319-71775FD8886F}" destId="{C19E4C5A-95AE-4BCD-93DB-F2F8F90CDA7D}" srcOrd="0" destOrd="0" parTransId="{619548E6-15A7-470D-A477-0D84D6B02447}" sibTransId="{1FBC20DA-492F-472C-89C8-849F47E38F49}"/>
    <dgm:cxn modelId="{36CCAAA0-B4E7-47D9-A4FF-7EEDC785D342}" type="presOf" srcId="{7FDA3062-5F90-430A-964F-8E12888298DC}" destId="{7C4B655A-D56A-4F25-9B1C-E3C07DBC415B}" srcOrd="1" destOrd="0" presId="urn:microsoft.com/office/officeart/2005/8/layout/orgChart1"/>
    <dgm:cxn modelId="{C74E17A1-34B1-4090-A2A1-F69012741BFB}" type="presOf" srcId="{7B981094-F879-40B2-95A8-287348E2808C}" destId="{13C0D7FB-28B5-42BE-B985-ADD23F35A8B4}" srcOrd="0" destOrd="0" presId="urn:microsoft.com/office/officeart/2005/8/layout/orgChart1"/>
    <dgm:cxn modelId="{1D518DA2-2388-4EE1-B1A5-758FD6A23BB0}" type="presOf" srcId="{1960E93C-9706-481D-B62A-73E4F2F51719}" destId="{C72FCA63-B16E-450B-9AE3-1626507CE9E5}" srcOrd="0" destOrd="0" presId="urn:microsoft.com/office/officeart/2005/8/layout/orgChart1"/>
    <dgm:cxn modelId="{913931A3-BC61-4946-8530-3EE79587807A}" type="presOf" srcId="{571F0D6E-EFCA-463F-8B54-BE3F5C2DAD5D}" destId="{EFE832E2-929B-4199-B2EA-92BF48458B6B}" srcOrd="0" destOrd="0" presId="urn:microsoft.com/office/officeart/2005/8/layout/orgChart1"/>
    <dgm:cxn modelId="{47B0C9A3-9141-49BE-912D-1A7F1C95B0E6}" type="presOf" srcId="{B0BCA202-4503-45DA-853E-3873A5E95486}" destId="{A2F7756A-6DBA-4BFD-B98B-E6410720FA06}" srcOrd="1" destOrd="0" presId="urn:microsoft.com/office/officeart/2005/8/layout/orgChart1"/>
    <dgm:cxn modelId="{BD0713A4-C6A8-4FF4-BD04-4BD7E71755CE}" type="presOf" srcId="{266528BC-FF40-4F7B-AC71-1B7C31C47EFF}" destId="{21E7E97E-E836-482F-BFD6-67E4987127E4}" srcOrd="0" destOrd="0" presId="urn:microsoft.com/office/officeart/2005/8/layout/orgChart1"/>
    <dgm:cxn modelId="{C3FC95A5-1A17-4BF6-9CB6-2511CE64955B}" type="presOf" srcId="{4A0D2029-43EF-46B5-AC5C-E98746D6B909}" destId="{18BE1370-5140-4503-BDA8-2226CB07D246}" srcOrd="0" destOrd="0" presId="urn:microsoft.com/office/officeart/2005/8/layout/orgChart1"/>
    <dgm:cxn modelId="{8D7523A6-0513-46D5-BE6D-5AD9B3113BB3}" srcId="{08B27A07-9593-493F-9623-5E9055872004}" destId="{046B2918-FB59-4C05-B17C-34D81C473DF5}" srcOrd="1" destOrd="0" parTransId="{F894BA23-E2BE-4AB4-986C-2EA797876116}" sibTransId="{6C3E5CAD-9890-4154-BE67-782A113AFD02}"/>
    <dgm:cxn modelId="{66F77FA6-789F-4E2C-BAD5-7E7EA4561C07}" type="presOf" srcId="{CFB2231B-FB68-4023-AD30-96C0B3CA0BAC}" destId="{D7D55208-5AD9-4129-B9B4-8D50517047EC}" srcOrd="0" destOrd="0" presId="urn:microsoft.com/office/officeart/2005/8/layout/orgChart1"/>
    <dgm:cxn modelId="{098765A8-2734-44E6-94CC-B9BA4A2D1571}" type="presOf" srcId="{266528BC-FF40-4F7B-AC71-1B7C31C47EFF}" destId="{56AE9D40-30BB-4140-9510-D226AA816857}" srcOrd="1" destOrd="0" presId="urn:microsoft.com/office/officeart/2005/8/layout/orgChart1"/>
    <dgm:cxn modelId="{DF4C8CA8-0048-4AF4-BAAA-BC3327261614}" type="presOf" srcId="{C27E90B7-AED2-44EC-BF38-3B44DFA1D390}" destId="{6BB3BB73-0944-4A1C-AE48-9E7DACD534B2}" srcOrd="1" destOrd="0" presId="urn:microsoft.com/office/officeart/2005/8/layout/orgChart1"/>
    <dgm:cxn modelId="{7361FAA8-C193-478A-8240-3E738E53651D}" type="presOf" srcId="{9A741E4D-6810-47C3-8319-71775FD8886F}" destId="{3EDBDC18-EA45-4739-AD98-09081619D514}" srcOrd="0" destOrd="0" presId="urn:microsoft.com/office/officeart/2005/8/layout/orgChart1"/>
    <dgm:cxn modelId="{79A892A9-DB1E-4F3A-AFA1-F757ABDF7050}" type="presOf" srcId="{619548E6-15A7-470D-A477-0D84D6B02447}" destId="{1B175D3C-3781-4057-B0C9-D9853FF877AA}" srcOrd="0" destOrd="0" presId="urn:microsoft.com/office/officeart/2005/8/layout/orgChart1"/>
    <dgm:cxn modelId="{C62800AA-BA6F-42E6-BFA1-B4CC96D2BCDA}" type="presOf" srcId="{C4B276D1-42D3-4E71-9AE5-D034A3E3542E}" destId="{DE74412B-8432-4C4A-A6E4-9A10915F7350}" srcOrd="0" destOrd="0" presId="urn:microsoft.com/office/officeart/2005/8/layout/orgChart1"/>
    <dgm:cxn modelId="{4D25A3AB-1547-45E6-90FC-6F5AD428EDA5}" type="presOf" srcId="{474DFB40-D75E-4CAF-AC5C-A831973A07A7}" destId="{BBECCC2B-B17C-459C-85BB-547B83F23AC3}" srcOrd="0" destOrd="0" presId="urn:microsoft.com/office/officeart/2005/8/layout/orgChart1"/>
    <dgm:cxn modelId="{CC6FE1AD-7421-4643-9B51-9D7939186C47}" type="presOf" srcId="{7C5740A8-08F2-400F-AA89-FE5336061C4F}" destId="{DBC7FDF9-A64F-4629-8B99-FBC8C70519F1}" srcOrd="0" destOrd="0" presId="urn:microsoft.com/office/officeart/2005/8/layout/orgChart1"/>
    <dgm:cxn modelId="{A5C63AAE-6510-4CBC-BA6E-6A40EBAB8D08}" type="presOf" srcId="{1E94B2F4-312A-4AF5-B344-DD95F243C26D}" destId="{CD0B0C9D-663E-4D17-9C12-459B5386B9C0}" srcOrd="1" destOrd="0" presId="urn:microsoft.com/office/officeart/2005/8/layout/orgChart1"/>
    <dgm:cxn modelId="{8D9DDBAE-B408-4474-8EF1-D297306240EB}" type="presOf" srcId="{25256815-1500-4F76-811B-CA591EFFE1F7}" destId="{335A9A4F-0BE9-4EDC-9047-FCB7C8EE1B1B}" srcOrd="0" destOrd="0" presId="urn:microsoft.com/office/officeart/2005/8/layout/orgChart1"/>
    <dgm:cxn modelId="{A58DDDAE-613B-4F9C-A0AE-C8A12089547A}" type="presOf" srcId="{8A92E919-4E92-4C83-8589-E6826CBAAA9A}" destId="{78090EE1-374B-454D-9D62-0F2CB34621FF}" srcOrd="1" destOrd="0" presId="urn:microsoft.com/office/officeart/2005/8/layout/orgChart1"/>
    <dgm:cxn modelId="{2692BAAF-7894-41D1-8DAB-32FCF6FCBAED}" type="presOf" srcId="{E54E273D-E76D-4ADA-9C73-34327BED536A}" destId="{5E738935-3631-4AF9-BFDA-21115F342DA7}" srcOrd="0" destOrd="0" presId="urn:microsoft.com/office/officeart/2005/8/layout/orgChart1"/>
    <dgm:cxn modelId="{727CE1AF-AC4B-4020-91F0-B587FFDE1745}" srcId="{97EB27F5-B68E-458B-878E-0AC611A9F00C}" destId="{48BE7E76-B300-46FA-A924-FA6E88F88201}" srcOrd="1" destOrd="0" parTransId="{472860FC-901A-47E9-8927-776DC9618FA4}" sibTransId="{C006E174-D2BC-48AD-B590-5CCF0D43EB47}"/>
    <dgm:cxn modelId="{8F832EB3-B721-471E-86B6-8082A2BB5B13}" srcId="{3E30AFC7-F74D-4990-B609-1B4BA5CECC51}" destId="{FE7AED77-0406-4465-AE94-FA7C72338A34}" srcOrd="4" destOrd="0" parTransId="{C3328240-6E4F-40E6-B89E-1EA2C450BC12}" sibTransId="{FF6AF593-319D-4F23-A3B9-D34660C4ED23}"/>
    <dgm:cxn modelId="{FC9297B3-C87F-4E7C-8CDF-D98B54ACE58C}" type="presOf" srcId="{7C9C3B11-2CD7-4025-A47A-ED1351EE8C71}" destId="{3D1EEDF0-8BB5-4095-9721-430D6FC4B884}" srcOrd="1" destOrd="0" presId="urn:microsoft.com/office/officeart/2005/8/layout/orgChart1"/>
    <dgm:cxn modelId="{863267B4-2B72-4D05-B1DE-881377906400}" type="presOf" srcId="{AD4D1E33-0F32-4712-ADA1-7B9BD3BD0519}" destId="{3FDBE5C1-0FB4-41D4-ABDE-5CCDD7B14547}" srcOrd="0" destOrd="0" presId="urn:microsoft.com/office/officeart/2005/8/layout/orgChart1"/>
    <dgm:cxn modelId="{C37918B5-B87C-4735-B1BA-98ACF59060C3}" type="presOf" srcId="{D504C5F0-3BDB-4A43-9144-9D8E7A59A330}" destId="{DCE1FE6D-E055-41B6-B73C-D53CEFE316E6}" srcOrd="1" destOrd="0" presId="urn:microsoft.com/office/officeart/2005/8/layout/orgChart1"/>
    <dgm:cxn modelId="{370607B6-E115-48FB-8D8B-A2F9B3C152E5}" type="presOf" srcId="{8AD70406-6BDA-48D5-85F2-D25D12E8F861}" destId="{206632E9-9AC3-4DA8-BFBC-20B7AABDC5C5}" srcOrd="1" destOrd="0" presId="urn:microsoft.com/office/officeart/2005/8/layout/orgChart1"/>
    <dgm:cxn modelId="{02CF1AB6-E326-4129-B0BC-80C7B342F74C}" type="presOf" srcId="{A3676E18-B0D6-4340-BC04-ADE694ED77E2}" destId="{A9FC9D81-3EF1-4C93-A87E-9AD59B5DC119}" srcOrd="0" destOrd="0" presId="urn:microsoft.com/office/officeart/2005/8/layout/orgChart1"/>
    <dgm:cxn modelId="{2E23F6B7-F559-4E82-9CDA-89315A7F7FF5}" type="presOf" srcId="{499AF125-B3F4-4A8F-A848-54C3CABD5B6C}" destId="{B9124A54-6606-45A3-AD03-5D0B6655A027}" srcOrd="1" destOrd="0" presId="urn:microsoft.com/office/officeart/2005/8/layout/orgChart1"/>
    <dgm:cxn modelId="{180D93B8-A365-4AD5-9F09-03EFEFB29641}" type="presOf" srcId="{5A2AD58C-6258-4985-9D84-570FCC11BA64}" destId="{A85310BA-FCF2-40E3-81F7-6686C32EFBE6}" srcOrd="1" destOrd="0" presId="urn:microsoft.com/office/officeart/2005/8/layout/orgChart1"/>
    <dgm:cxn modelId="{E5A818BA-E533-4303-B111-D816A06FFBEF}" type="presOf" srcId="{30C15FAA-42AB-4091-B7AE-B28AF76BCF74}" destId="{AE53D7CC-595B-4EB0-B2AF-E9ABF360387A}" srcOrd="0" destOrd="0" presId="urn:microsoft.com/office/officeart/2005/8/layout/orgChart1"/>
    <dgm:cxn modelId="{1F9688BA-321E-4299-972D-6BD275C0B1EB}" type="presOf" srcId="{AAF459D6-B00B-4EEB-93E6-9386448443B2}" destId="{2F8291C3-CB26-42B0-B0E0-AEBB0CA27641}" srcOrd="1" destOrd="0" presId="urn:microsoft.com/office/officeart/2005/8/layout/orgChart1"/>
    <dgm:cxn modelId="{0C5BE0BA-7805-4F1A-B7D4-5790EF24C034}" type="presOf" srcId="{A8041851-3618-4FB2-9F3F-C33BC8F3353C}" destId="{18D62D00-9184-4893-A142-2730A645C8DB}" srcOrd="1" destOrd="0" presId="urn:microsoft.com/office/officeart/2005/8/layout/orgChart1"/>
    <dgm:cxn modelId="{B56576BB-1870-472D-AD6E-4DA73391B116}" type="presOf" srcId="{B438B017-4588-4A4E-A0BF-6D4F21732400}" destId="{DABD15DC-5C8F-4AD4-8A7A-BC9B40BEEC32}" srcOrd="0" destOrd="0" presId="urn:microsoft.com/office/officeart/2005/8/layout/orgChart1"/>
    <dgm:cxn modelId="{2C49B0BB-7642-475A-AFDC-59EF4F82E58C}" srcId="{8A92E919-4E92-4C83-8589-E6826CBAAA9A}" destId="{25256815-1500-4F76-811B-CA591EFFE1F7}" srcOrd="2" destOrd="0" parTransId="{1FF92DFF-9440-46F8-8443-AE50DB8A5327}" sibTransId="{A0E6DFFD-2791-4BA5-BB81-E92CAAF24D2F}"/>
    <dgm:cxn modelId="{4CECFCBB-6B2E-453F-A240-87206825C8A8}" type="presOf" srcId="{55A8C800-F1CC-430F-88DA-E99AFCE91532}" destId="{0C3EC994-3068-4B10-98A7-EC0615A81372}" srcOrd="0" destOrd="0" presId="urn:microsoft.com/office/officeart/2005/8/layout/orgChart1"/>
    <dgm:cxn modelId="{27F251BC-1EBD-4DF6-8737-8C27EDFC2599}" srcId="{8A92E919-4E92-4C83-8589-E6826CBAAA9A}" destId="{E47283B4-F316-4603-8248-632099E6ABBE}" srcOrd="0" destOrd="0" parTransId="{68C16096-6B65-433E-81CF-B621B1BA02D1}" sibTransId="{9B087BD3-7839-4622-84BF-8458F48612DC}"/>
    <dgm:cxn modelId="{21F9A4BC-6E9C-402D-ADF5-6B3056CA26EF}" type="presOf" srcId="{CDC36369-9E8C-43BF-9058-95297E41E955}" destId="{A7485123-A0E2-4F86-B714-FC87F264199A}" srcOrd="0" destOrd="0" presId="urn:microsoft.com/office/officeart/2005/8/layout/orgChart1"/>
    <dgm:cxn modelId="{76A900BD-03E2-4443-95C8-FAC77C0EA240}" srcId="{8A92E919-4E92-4C83-8589-E6826CBAAA9A}" destId="{A8B5CB48-9CA1-43F7-90F7-482C3D0A3392}" srcOrd="1" destOrd="0" parTransId="{1960E93C-9706-481D-B62A-73E4F2F51719}" sibTransId="{942B6182-25DA-41CB-9DC5-6733D08C6AC6}"/>
    <dgm:cxn modelId="{36F098BD-2B52-4D7A-A2B8-8121094CF13C}" type="presOf" srcId="{22F51E21-4E7C-40C1-A3A6-74E5E9CBF7E2}" destId="{C5E01FBB-8BC4-4F64-9237-083298835795}" srcOrd="1" destOrd="0" presId="urn:microsoft.com/office/officeart/2005/8/layout/orgChart1"/>
    <dgm:cxn modelId="{FEC0B9BD-898D-40B6-8E62-A6EAAFA8D1FF}" type="presOf" srcId="{09042BDF-F43A-4CC8-A9AC-D1619BDE6908}" destId="{65F0687A-84AA-44B5-A372-E2BDC2465DF1}" srcOrd="0" destOrd="0" presId="urn:microsoft.com/office/officeart/2005/8/layout/orgChart1"/>
    <dgm:cxn modelId="{3E6EBABD-80B4-4450-A3B6-8C5E9EEEE7DB}" srcId="{046B2918-FB59-4C05-B17C-34D81C473DF5}" destId="{48C77512-C943-4CB5-B554-75D32A9D39F7}" srcOrd="2" destOrd="0" parTransId="{C51D67CD-8A56-4617-AC9E-27C800122226}" sibTransId="{8F991686-6355-4491-9ECC-64C348FA5988}"/>
    <dgm:cxn modelId="{5F74A0BE-D685-46E8-92AE-CD1A45254FF7}" srcId="{08B27A07-9593-493F-9623-5E9055872004}" destId="{2DA77A47-3E27-4272-B8CA-5375B0EBA6F9}" srcOrd="0" destOrd="0" parTransId="{CFB2231B-FB68-4023-AD30-96C0B3CA0BAC}" sibTransId="{165BAA06-DC01-4590-AFB6-BCC2AF33CBF2}"/>
    <dgm:cxn modelId="{9D9A0AC0-A5F9-41CC-A965-AEE3D480A962}" type="presOf" srcId="{CF8A3686-061D-4D94-BC9A-46B465BD3CC1}" destId="{7B6685ED-D971-4946-889D-7180919C8F06}" srcOrd="1" destOrd="0" presId="urn:microsoft.com/office/officeart/2005/8/layout/orgChart1"/>
    <dgm:cxn modelId="{4B31CCC0-B73D-4A63-9610-0FE6BF17150C}" srcId="{97EB27F5-B68E-458B-878E-0AC611A9F00C}" destId="{0180E09F-D116-45F8-8CBA-437F6CC3B6A9}" srcOrd="0" destOrd="0" parTransId="{2B45C084-A38F-4AC8-85F0-F6E38760151A}" sibTransId="{EE12270E-7665-4915-9F2C-D53E522F8D6E}"/>
    <dgm:cxn modelId="{B81CF5C0-0135-4781-BCD4-F61F131ADD45}" type="presOf" srcId="{1FF92DFF-9440-46F8-8443-AE50DB8A5327}" destId="{29E69B2C-5386-49BF-BC60-B8BFA27808B4}" srcOrd="0" destOrd="0" presId="urn:microsoft.com/office/officeart/2005/8/layout/orgChart1"/>
    <dgm:cxn modelId="{A13D23C2-389C-4147-9B19-43CE1D79B03E}" type="presOf" srcId="{97EB27F5-B68E-458B-878E-0AC611A9F00C}" destId="{DD117DA5-657D-4F0C-9F15-71509DEB5A0B}" srcOrd="1" destOrd="0" presId="urn:microsoft.com/office/officeart/2005/8/layout/orgChart1"/>
    <dgm:cxn modelId="{9D4623C2-FF55-47EB-BAA6-33096B16CA73}" type="presOf" srcId="{55A8C800-F1CC-430F-88DA-E99AFCE91532}" destId="{11A1F9DA-EBC4-4924-B7B3-DEDF9A8EB4A6}" srcOrd="1" destOrd="0" presId="urn:microsoft.com/office/officeart/2005/8/layout/orgChart1"/>
    <dgm:cxn modelId="{6A013FC2-5CC3-482A-BC5F-978DAA2C87AC}" type="presOf" srcId="{046B2918-FB59-4C05-B17C-34D81C473DF5}" destId="{FDD4F635-0703-4923-89DE-C17578377D33}" srcOrd="0" destOrd="0" presId="urn:microsoft.com/office/officeart/2005/8/layout/orgChart1"/>
    <dgm:cxn modelId="{87178FC2-A859-4016-A3BE-2737F58A33B6}" type="presOf" srcId="{571F0D6E-EFCA-463F-8B54-BE3F5C2DAD5D}" destId="{7CA13959-4234-4BC5-90C2-09AB821B57C4}" srcOrd="1" destOrd="0" presId="urn:microsoft.com/office/officeart/2005/8/layout/orgChart1"/>
    <dgm:cxn modelId="{A2F1FEC2-3C96-4154-A3CB-9916CC7502D4}" srcId="{6BC72076-8008-4A55-8120-0D6BC24E62CD}" destId="{62F7B799-82D0-45B6-82AC-E41CEA0D390F}" srcOrd="2" destOrd="0" parTransId="{A6A7C9F8-AFF9-4681-B34A-9DE4F688033E}" sibTransId="{E3144793-A845-468A-B3EA-405D0C871C72}"/>
    <dgm:cxn modelId="{1D416FC4-670A-4FB6-9DA3-BB76E8DF7224}" type="presOf" srcId="{C19E4C5A-95AE-4BCD-93DB-F2F8F90CDA7D}" destId="{862196C1-707D-48E8-8620-83B83C03B46D}" srcOrd="1" destOrd="0" presId="urn:microsoft.com/office/officeart/2005/8/layout/orgChart1"/>
    <dgm:cxn modelId="{328A3BC5-33FD-46AD-A799-291A505E8A74}" type="presOf" srcId="{7C9C3B11-2CD7-4025-A47A-ED1351EE8C71}" destId="{085EAADA-B58F-4227-B211-08537FF8E7DB}" srcOrd="0" destOrd="0" presId="urn:microsoft.com/office/officeart/2005/8/layout/orgChart1"/>
    <dgm:cxn modelId="{43868DC5-917F-471F-AC8C-469EFFB22F40}" type="presOf" srcId="{383C91C4-6525-4E6D-B5AE-656B2C3382F8}" destId="{B284C8BC-28E4-4B1B-BD82-2853F201DB8E}" srcOrd="0" destOrd="0" presId="urn:microsoft.com/office/officeart/2005/8/layout/orgChart1"/>
    <dgm:cxn modelId="{DC0D9FC7-12B3-4227-ABEF-22A3CF14B58D}" type="presOf" srcId="{AAC0ACB8-FBA6-4CAE-8708-3B934BAEE7AC}" destId="{7AF4EDDA-EDEF-4EB0-B77B-DE673A487D2B}" srcOrd="0" destOrd="0" presId="urn:microsoft.com/office/officeart/2005/8/layout/orgChart1"/>
    <dgm:cxn modelId="{3C61ACC7-BC00-405D-8C80-79B012FF42C0}" srcId="{8A92E919-4E92-4C83-8589-E6826CBAAA9A}" destId="{02C8D14F-649C-444A-B50C-FAA321169D32}" srcOrd="3" destOrd="0" parTransId="{30C15FAA-42AB-4091-B7AE-B28AF76BCF74}" sibTransId="{E3916045-DAC1-486F-96AC-A2BEA93574BC}"/>
    <dgm:cxn modelId="{3F95A7C8-89F8-4AD5-80E1-40E3A0E951C5}" type="presOf" srcId="{FFBEF2CA-BD56-4ACD-A4A1-40E298CD9B12}" destId="{BE012DCB-BBFB-47A4-9179-41427A9AA666}" srcOrd="0" destOrd="0" presId="urn:microsoft.com/office/officeart/2005/8/layout/orgChart1"/>
    <dgm:cxn modelId="{630A94CA-4F7C-4BBF-A075-CE2A518781B4}" srcId="{08B27A07-9593-493F-9623-5E9055872004}" destId="{8A92E919-4E92-4C83-8589-E6826CBAAA9A}" srcOrd="2" destOrd="0" parTransId="{A548F299-2677-4A24-AD2D-2D15FEC31683}" sibTransId="{4594E12D-EE3A-4A81-831D-AFC9C44F7CB5}"/>
    <dgm:cxn modelId="{8314D2CA-4DEA-41F3-AAAA-8ABF4F84E0B9}" srcId="{143EBDE3-D458-489E-9AF7-6A62726B2ACC}" destId="{FFBEF2CA-BD56-4ACD-A4A1-40E298CD9B12}" srcOrd="4" destOrd="0" parTransId="{704B7640-F378-4AFF-9B8F-821B10485497}" sibTransId="{0C66CE04-66E2-49EA-8E1B-6CF6F7B36F94}"/>
    <dgm:cxn modelId="{8A54C2CC-7CF4-477D-8F5C-A86B085AF987}" type="presOf" srcId="{C19E4C5A-95AE-4BCD-93DB-F2F8F90CDA7D}" destId="{B7DAE972-D3A8-42AA-995B-190BC700C882}" srcOrd="0" destOrd="0" presId="urn:microsoft.com/office/officeart/2005/8/layout/orgChart1"/>
    <dgm:cxn modelId="{EE07E4CC-BF58-4653-807A-292F9828F356}" type="presOf" srcId="{AE6138D6-E1EB-4142-A594-ACC5DFD4205B}" destId="{EB230D79-FF65-426E-B90A-6924B9D276F2}" srcOrd="0" destOrd="0" presId="urn:microsoft.com/office/officeart/2005/8/layout/orgChart1"/>
    <dgm:cxn modelId="{57E27CCD-03C7-4299-BB9A-44285BF21D41}" type="presOf" srcId="{00043830-1119-4A4B-B47E-3F80A8BBDE22}" destId="{E58B3F2F-4557-4FB5-BE13-8A6F1FF8A374}" srcOrd="0" destOrd="0" presId="urn:microsoft.com/office/officeart/2005/8/layout/orgChart1"/>
    <dgm:cxn modelId="{B82FB1CD-BCFA-4C49-AD1A-A28E086B3BDE}" type="presOf" srcId="{48C77512-C943-4CB5-B554-75D32A9D39F7}" destId="{EFFE4643-3B5E-4213-8A48-92454DF61029}" srcOrd="1" destOrd="0" presId="urn:microsoft.com/office/officeart/2005/8/layout/orgChart1"/>
    <dgm:cxn modelId="{6AAE50CE-5E92-45D9-8153-332E1CB486BA}" type="presOf" srcId="{0D9CD036-CC40-4F02-BCFD-FB5BD579DCE3}" destId="{FF657036-178E-4030-9998-B4C7C7136F53}" srcOrd="0" destOrd="0" presId="urn:microsoft.com/office/officeart/2005/8/layout/orgChart1"/>
    <dgm:cxn modelId="{52FBD6CE-BC63-46E4-920A-346B11569225}" type="presOf" srcId="{D6CABAA0-2026-4BCE-A0EA-5BF3C9A476DE}" destId="{5DD8E53C-88D8-4F8B-81CB-84F8C8AFE27B}" srcOrd="0" destOrd="0" presId="urn:microsoft.com/office/officeart/2005/8/layout/orgChart1"/>
    <dgm:cxn modelId="{4D2423CF-7030-4327-BB80-020898F296CB}" srcId="{9A741E4D-6810-47C3-8319-71775FD8886F}" destId="{266528BC-FF40-4F7B-AC71-1B7C31C47EFF}" srcOrd="1" destOrd="0" parTransId="{474DFB40-D75E-4CAF-AC5C-A831973A07A7}" sibTransId="{23D4F335-B3FC-4BFB-A51B-BE26488D30B4}"/>
    <dgm:cxn modelId="{DA75C2CF-E9EA-4326-9FF3-0BB937E96D45}" srcId="{7C9C3B11-2CD7-4025-A47A-ED1351EE8C71}" destId="{3E30AFC7-F74D-4990-B609-1B4BA5CECC51}" srcOrd="1" destOrd="0" parTransId="{EDDD8090-1097-42B0-8877-88FC11A441DD}" sibTransId="{A002940D-3142-46CB-9E85-CE53297E6E09}"/>
    <dgm:cxn modelId="{9FD834D0-0052-49BE-93EB-BB0C53E3F245}" type="presOf" srcId="{C6FABDC3-4664-47A2-B253-2341AA7AE1A6}" destId="{C09CA202-DCBB-483D-9304-892E45DA8549}" srcOrd="0" destOrd="0" presId="urn:microsoft.com/office/officeart/2005/8/layout/orgChart1"/>
    <dgm:cxn modelId="{5DC0E2D0-2C9E-405A-9728-45D77A45A8A7}" type="presOf" srcId="{8AD70406-6BDA-48D5-85F2-D25D12E8F861}" destId="{60AA927E-B28A-4451-82AA-AC5FE303DA03}" srcOrd="0" destOrd="0" presId="urn:microsoft.com/office/officeart/2005/8/layout/orgChart1"/>
    <dgm:cxn modelId="{8A44F1D1-9165-462E-9112-1EBF6040C770}" type="presOf" srcId="{812662B3-ECAC-47A2-914F-9B19F23B1D30}" destId="{5D85B55B-ABAD-4A31-8E93-FAB85E893494}" srcOrd="1" destOrd="0" presId="urn:microsoft.com/office/officeart/2005/8/layout/orgChart1"/>
    <dgm:cxn modelId="{E12928D3-87D7-4355-B586-607DFEE48601}" srcId="{7C9C3B11-2CD7-4025-A47A-ED1351EE8C71}" destId="{6BC72076-8008-4A55-8120-0D6BC24E62CD}" srcOrd="0" destOrd="0" parTransId="{6334DE45-37AC-4BAA-AA8B-244109BE5451}" sibTransId="{D48DDF89-A7D3-409A-AFED-A0D1F85D4809}"/>
    <dgm:cxn modelId="{2F398ED4-5525-4E45-AF2B-5EB97AABCE32}" type="presOf" srcId="{62F7B799-82D0-45B6-82AC-E41CEA0D390F}" destId="{B39104E6-A5B8-492B-8117-F907469D8980}" srcOrd="1" destOrd="0" presId="urn:microsoft.com/office/officeart/2005/8/layout/orgChart1"/>
    <dgm:cxn modelId="{80E461D5-E04C-4BC4-AE90-07FBE29D528C}" type="presOf" srcId="{10C8152F-3770-4658-B3B1-DC852DA4CBC3}" destId="{CC0614BB-1C52-4E41-8B7D-EB968879E06A}" srcOrd="1" destOrd="0" presId="urn:microsoft.com/office/officeart/2005/8/layout/orgChart1"/>
    <dgm:cxn modelId="{1FF8DBD5-F925-4CD2-9DE1-4F3D39A2383C}" type="presOf" srcId="{CC19B5BE-1B35-40CC-9CED-FD87B95A2FE9}" destId="{0E7D30E3-AA91-4CF5-A157-B9CAD7E3F85C}" srcOrd="0" destOrd="0" presId="urn:microsoft.com/office/officeart/2005/8/layout/orgChart1"/>
    <dgm:cxn modelId="{039224D6-D83A-4157-9AF4-65869C6E4B9B}" type="presOf" srcId="{F894BA23-E2BE-4AB4-986C-2EA797876116}" destId="{1DE84DB2-2994-46C1-8112-8620158C8271}" srcOrd="0" destOrd="0" presId="urn:microsoft.com/office/officeart/2005/8/layout/orgChart1"/>
    <dgm:cxn modelId="{EA8443D6-2E33-4FF1-B4AD-B0007176FF42}" type="presOf" srcId="{F9E667B4-BF1E-452B-8E7D-BE2B1C3B07D8}" destId="{017BA31B-032D-4BEC-BA72-BBA55873A61E}" srcOrd="0" destOrd="0" presId="urn:microsoft.com/office/officeart/2005/8/layout/orgChart1"/>
    <dgm:cxn modelId="{75D0ABD8-19FD-4291-9D40-F5309CD210D1}" type="presOf" srcId="{B627BCF4-7FEF-474C-B2DE-E03C24E7F904}" destId="{3DDB742A-9367-43DF-9B4F-4516AFCB5751}" srcOrd="1" destOrd="0" presId="urn:microsoft.com/office/officeart/2005/8/layout/orgChart1"/>
    <dgm:cxn modelId="{8DAE34D9-0634-43A1-A205-14772BB6FC20}" type="presOf" srcId="{57C9D642-7EEA-4D62-A2B9-1D55E8D5D21B}" destId="{DB5DA702-D838-4877-9B7C-B5316820FB8E}" srcOrd="0" destOrd="0" presId="urn:microsoft.com/office/officeart/2005/8/layout/orgChart1"/>
    <dgm:cxn modelId="{CB7486D9-A17A-4B4A-842A-4AC52051E7A5}" type="presOf" srcId="{00043830-1119-4A4B-B47E-3F80A8BBDE22}" destId="{5C37883B-F47C-4D12-881E-938795DAE0D0}" srcOrd="1" destOrd="0" presId="urn:microsoft.com/office/officeart/2005/8/layout/orgChart1"/>
    <dgm:cxn modelId="{0236A1D9-8C6E-4E6A-BF73-371146174985}" srcId="{9A741E4D-6810-47C3-8319-71775FD8886F}" destId="{CF8A3686-061D-4D94-BC9A-46B465BD3CC1}" srcOrd="3" destOrd="0" parTransId="{B5B4A5C3-A68C-4794-B9BB-ED7FBF469BC7}" sibTransId="{C41F05D6-4FB9-4E2D-9AF3-786EF7329810}"/>
    <dgm:cxn modelId="{6D66C4DB-83C6-4CBC-858E-B8A281387BB4}" type="presOf" srcId="{4E934A3A-118B-443B-8A2F-E13C4350D8F6}" destId="{B58E1F26-C05C-49B8-A813-A1608EF7B88D}" srcOrd="0" destOrd="0" presId="urn:microsoft.com/office/officeart/2005/8/layout/orgChart1"/>
    <dgm:cxn modelId="{4BE62CDC-296E-4092-ACD4-37D13E61F7E8}" type="presOf" srcId="{F43813A0-3E67-4594-BA70-25E50630B769}" destId="{64966736-23D9-499D-9F6F-A463F4FD19A1}" srcOrd="1" destOrd="0" presId="urn:microsoft.com/office/officeart/2005/8/layout/orgChart1"/>
    <dgm:cxn modelId="{53B47CDC-85BD-4C3F-90F8-F7098829C033}" type="presOf" srcId="{358261D0-E2AD-4BC3-B554-0B9FA6268C92}" destId="{0886E4FB-594D-4918-AAD0-14F1ACDE7BCE}" srcOrd="0" destOrd="0" presId="urn:microsoft.com/office/officeart/2005/8/layout/orgChart1"/>
    <dgm:cxn modelId="{AC5784DD-8894-4161-BB29-442525DD5955}" srcId="{55A8C800-F1CC-430F-88DA-E99AFCE91532}" destId="{CC19B5BE-1B35-40CC-9CED-FD87B95A2FE9}" srcOrd="2" destOrd="0" parTransId="{D97FDDE4-2135-4A01-B434-B3F40C62CB38}" sibTransId="{7115DD12-B267-45BD-9FA1-9A4002BD64F2}"/>
    <dgm:cxn modelId="{9499F4DD-62ED-492C-81F2-FB4B17EFD7E0}" type="presOf" srcId="{2DA77A47-3E27-4272-B8CA-5375B0EBA6F9}" destId="{F9BB72DF-5E01-483C-80B8-DEA19FE16252}" srcOrd="0" destOrd="0" presId="urn:microsoft.com/office/officeart/2005/8/layout/orgChart1"/>
    <dgm:cxn modelId="{C70E58DE-DDDD-434C-A610-50C627C02384}" type="presOf" srcId="{7D641220-8F66-4929-99A9-35B2F42A0DFA}" destId="{335021BA-B037-44E0-AE00-365EC0C892F9}" srcOrd="1" destOrd="0" presId="urn:microsoft.com/office/officeart/2005/8/layout/orgChart1"/>
    <dgm:cxn modelId="{4B4670DF-3ACF-48C9-8AD0-073F741E6775}" srcId="{D504C5F0-3BDB-4A43-9144-9D8E7A59A330}" destId="{93AFFFBF-2159-42E5-9D01-BC1E9D5775A4}" srcOrd="3" destOrd="0" parTransId="{2A6F30B9-3575-4EE7-BE92-21A3D47A0067}" sibTransId="{53B95F6E-6E27-47DC-9AD3-2A7E5296B702}"/>
    <dgm:cxn modelId="{8D6534E0-96B7-4D7D-8FCB-08DFA83D6E07}" type="presOf" srcId="{2739AACF-E793-4B47-9B9C-EE0978199193}" destId="{7E38E322-6889-4642-B176-2E52520C7544}" srcOrd="0" destOrd="0" presId="urn:microsoft.com/office/officeart/2005/8/layout/orgChart1"/>
    <dgm:cxn modelId="{0ED02AE1-BBB1-4EE1-82A9-562DA3575EA9}" type="presOf" srcId="{E17BE995-FE81-464F-B39E-FBF2E7D00FEE}" destId="{EC119D21-D05C-40C5-932D-C4835FCA40EF}" srcOrd="0" destOrd="0" presId="urn:microsoft.com/office/officeart/2005/8/layout/orgChart1"/>
    <dgm:cxn modelId="{55C85EE1-F164-4AAD-AB06-913536C90397}" type="presOf" srcId="{F3ED4C22-2EC2-4DD8-BFF9-C3C58EDD77C5}" destId="{CD6A0EC0-DD65-45B8-B342-646C2DEAB1BF}" srcOrd="1" destOrd="0" presId="urn:microsoft.com/office/officeart/2005/8/layout/orgChart1"/>
    <dgm:cxn modelId="{DC6F74E1-B910-43B8-B7A1-95E2E86D5710}" type="presOf" srcId="{5EB62276-B65B-4B0F-9C71-C2DFF77FDB4A}" destId="{1FDD3BF9-450C-4509-BE4E-5F23F5F68B71}" srcOrd="0" destOrd="0" presId="urn:microsoft.com/office/officeart/2005/8/layout/orgChart1"/>
    <dgm:cxn modelId="{E99B92E1-926B-4E36-B14F-1A7CC5B66342}" type="presOf" srcId="{25256815-1500-4F76-811B-CA591EFFE1F7}" destId="{C880DB51-8575-4A64-B2F9-9335BAB5EBF5}" srcOrd="1" destOrd="0" presId="urn:microsoft.com/office/officeart/2005/8/layout/orgChart1"/>
    <dgm:cxn modelId="{7C7269E2-5537-4824-B537-8E9F257019C6}" srcId="{9A741E4D-6810-47C3-8319-71775FD8886F}" destId="{3FC11C60-4188-455C-ABC2-1055DF954187}" srcOrd="2" destOrd="0" parTransId="{B438B017-4588-4A4E-A0BF-6D4F21732400}" sibTransId="{592F9422-0A8D-4ACE-A3B2-F456E655AEE0}"/>
    <dgm:cxn modelId="{8AFF86E2-C192-407A-BAE6-E2BD6555A8C8}" srcId="{88993007-227D-4DE9-88BB-E852C6595D5A}" destId="{8AD70406-6BDA-48D5-85F2-D25D12E8F861}" srcOrd="3" destOrd="0" parTransId="{9A905406-E99D-446B-B61B-E6A0765A687B}" sibTransId="{1A1CEA74-F5EC-4BD0-ADBB-4F83D086CA6F}"/>
    <dgm:cxn modelId="{02EBCDE2-BC89-4FA8-BB79-D3F19A7EE22D}" type="presOf" srcId="{7E01571B-4F7C-46A4-815D-D8068B20A4BD}" destId="{503A539F-EB8C-4247-B2B7-65849882129E}" srcOrd="0" destOrd="0" presId="urn:microsoft.com/office/officeart/2005/8/layout/orgChart1"/>
    <dgm:cxn modelId="{7C998DE3-B403-4096-BD18-74A082E12477}" type="presOf" srcId="{39CBC950-6F46-4DFC-BDF6-B8A864655A1F}" destId="{8FF4B7AF-ADDD-4FA6-9690-B2D45B8D2507}" srcOrd="0" destOrd="0" presId="urn:microsoft.com/office/officeart/2005/8/layout/orgChart1"/>
    <dgm:cxn modelId="{AB062EE4-4C7B-46F9-8CB4-7E8D97D82F49}" type="presOf" srcId="{A60D2D48-49B8-4C3C-9C71-B8E7A9168912}" destId="{389454BD-525F-4013-BA5C-5E90526CD9F6}" srcOrd="0" destOrd="0" presId="urn:microsoft.com/office/officeart/2005/8/layout/orgChart1"/>
    <dgm:cxn modelId="{2A500FE5-5C08-4AEF-A601-14AC896EEC99}" type="presOf" srcId="{2A74529D-81BF-4266-B5E7-9D151B21D168}" destId="{AE4E8B2C-AD76-47F5-A550-D8B2F67867E7}" srcOrd="0" destOrd="0" presId="urn:microsoft.com/office/officeart/2005/8/layout/orgChart1"/>
    <dgm:cxn modelId="{8F98ACE5-E2E4-4FF5-9932-74BB2CA5087B}" srcId="{3E30AFC7-F74D-4990-B609-1B4BA5CECC51}" destId="{826FD984-EC09-47CC-ABD5-85516CFA8DDD}" srcOrd="0" destOrd="0" parTransId="{1BEDDC6D-37FE-4D87-84EF-41897B6684CE}" sibTransId="{56B3885C-A28B-4CA1-9F71-8F6A648FE6FD}"/>
    <dgm:cxn modelId="{E3F362E6-ED21-4757-A30F-37A806455943}" type="presOf" srcId="{38570F82-0068-4E41-A55E-5CC55905548C}" destId="{27FD3837-95CD-4EB7-AB85-67931B0BD6D4}" srcOrd="0" destOrd="0" presId="urn:microsoft.com/office/officeart/2005/8/layout/orgChart1"/>
    <dgm:cxn modelId="{F7ABA4E7-5CDF-478A-B0D6-89C04B8B6F08}" type="presOf" srcId="{08B27A07-9593-493F-9623-5E9055872004}" destId="{54A2CD33-B65F-431B-B4D6-C9A2C6344254}" srcOrd="1" destOrd="0" presId="urn:microsoft.com/office/officeart/2005/8/layout/orgChart1"/>
    <dgm:cxn modelId="{82274CE8-C4FF-4E22-978B-F111B076F59D}" srcId="{D504C5F0-3BDB-4A43-9144-9D8E7A59A330}" destId="{1E94B2F4-312A-4AF5-B344-DD95F243C26D}" srcOrd="4" destOrd="0" parTransId="{57C9D642-7EEA-4D62-A2B9-1D55E8D5D21B}" sibTransId="{D79784FA-7A64-4718-8401-6979280AEAD2}"/>
    <dgm:cxn modelId="{B04385E8-189F-44A0-8BD1-5BF04FEB8374}" srcId="{143EBDE3-D458-489E-9AF7-6A62726B2ACC}" destId="{7FDA3062-5F90-430A-964F-8E12888298DC}" srcOrd="3" destOrd="0" parTransId="{DB3C2A5A-FCED-4DB7-A45A-7EAFFF56B164}" sibTransId="{8A175B02-FE5C-492D-9EEE-2BBACC290515}"/>
    <dgm:cxn modelId="{B9F5AFE9-EE66-4D5C-86A0-5B1D413AC716}" type="presOf" srcId="{143EBDE3-D458-489E-9AF7-6A62726B2ACC}" destId="{97862668-C7A6-451E-8DDA-6EBB28FAF08C}" srcOrd="0" destOrd="0" presId="urn:microsoft.com/office/officeart/2005/8/layout/orgChart1"/>
    <dgm:cxn modelId="{994FB2EA-72FD-4DDB-B0AA-D273FFC6F048}" type="presOf" srcId="{3FC11C60-4188-455C-ABC2-1055DF954187}" destId="{93671A3C-4A61-4952-9BEC-2D1FD63D1C9C}" srcOrd="1" destOrd="0" presId="urn:microsoft.com/office/officeart/2005/8/layout/orgChart1"/>
    <dgm:cxn modelId="{34B620EB-0B8A-462F-B6F7-28DC4AE4A278}" type="presOf" srcId="{6B5A8AD9-2E96-4A77-8A82-2461F38481A4}" destId="{0F05D138-0441-4F6F-921D-7DF4D4CA6E05}" srcOrd="0" destOrd="0" presId="urn:microsoft.com/office/officeart/2005/8/layout/orgChart1"/>
    <dgm:cxn modelId="{5A2850EB-82AE-423F-8ED6-13349D25ED3A}" srcId="{818C6086-7AF2-4DD9-BB55-484D03864F64}" destId="{499AF125-B3F4-4A8F-A848-54C3CABD5B6C}" srcOrd="1" destOrd="0" parTransId="{07182098-EC19-40AC-B2BB-79EA2AA396C2}" sibTransId="{486085BE-F51B-4534-A241-E459438CF700}"/>
    <dgm:cxn modelId="{A70BBDEB-3FFD-48F5-80CD-BACCE27C4DF6}" type="presOf" srcId="{48BE7E76-B300-46FA-A924-FA6E88F88201}" destId="{C7D7E57E-613D-4935-B0EB-A5F08869CBD5}" srcOrd="1" destOrd="0" presId="urn:microsoft.com/office/officeart/2005/8/layout/orgChart1"/>
    <dgm:cxn modelId="{38F44DEC-9A64-4387-AF89-F86F20CA197E}" srcId="{D504C5F0-3BDB-4A43-9144-9D8E7A59A330}" destId="{AE6138D6-E1EB-4142-A594-ACC5DFD4205B}" srcOrd="1" destOrd="0" parTransId="{EF1C2860-A5CD-4A48-87B4-7C1EDA349158}" sibTransId="{3938E55D-FD6E-4A84-8C1B-450937DE913D}"/>
    <dgm:cxn modelId="{FF2A5CED-3839-4E6D-A876-E2C5E18CD0EB}" type="presOf" srcId="{CF825631-0956-4D06-96B9-E584939EA33F}" destId="{475F1FE1-8FE2-4A45-BE3E-432345072050}" srcOrd="0" destOrd="0" presId="urn:microsoft.com/office/officeart/2005/8/layout/orgChart1"/>
    <dgm:cxn modelId="{D613DAED-12F4-46BA-9B4F-9DB9AD06C666}" type="presOf" srcId="{BF134F29-425C-441D-AE4F-871DAB758DC4}" destId="{A186A8D0-F88B-4773-A6A8-E4E88D5F101C}" srcOrd="0" destOrd="0" presId="urn:microsoft.com/office/officeart/2005/8/layout/orgChart1"/>
    <dgm:cxn modelId="{744EFBED-3C0F-43AA-8F6F-AD4954C717C2}" type="presOf" srcId="{E17BE995-FE81-464F-B39E-FBF2E7D00FEE}" destId="{E60F13FB-3FF0-4D26-9BAA-A65E52ED53AF}" srcOrd="1" destOrd="0" presId="urn:microsoft.com/office/officeart/2005/8/layout/orgChart1"/>
    <dgm:cxn modelId="{7ED16BEF-E6E7-4C8C-9270-705D82D3BCF7}" type="presOf" srcId="{2A6F30B9-3575-4EE7-BE92-21A3D47A0067}" destId="{01B58F31-19C9-4E34-A473-7761495EC16C}" srcOrd="0" destOrd="0" presId="urn:microsoft.com/office/officeart/2005/8/layout/orgChart1"/>
    <dgm:cxn modelId="{CC6174F1-30D1-4FDB-B434-63B4CE12BCE0}" srcId="{D504C5F0-3BDB-4A43-9144-9D8E7A59A330}" destId="{E17BE995-FE81-464F-B39E-FBF2E7D00FEE}" srcOrd="5" destOrd="0" parTransId="{3ABB89CB-92C2-4A51-8CFF-BCC94A4411A3}" sibTransId="{C618397C-4522-44D8-9E12-F96D7E0B0A60}"/>
    <dgm:cxn modelId="{54E67EF1-EBB0-4851-A669-E7CAC1088314}" type="presOf" srcId="{80E51690-DD89-4CBD-BF1E-E3B87DDE03FA}" destId="{08650007-4672-4192-AE2D-0C9576F8448B}" srcOrd="0" destOrd="0" presId="urn:microsoft.com/office/officeart/2005/8/layout/orgChart1"/>
    <dgm:cxn modelId="{219A55F5-6BE7-4588-8755-1E90B8333D2B}" type="presOf" srcId="{C7E63CEA-31ED-4599-B9F9-A561C537FCA7}" destId="{1B114B47-8846-4E2C-BF83-23901A2EA038}" srcOrd="0" destOrd="0" presId="urn:microsoft.com/office/officeart/2005/8/layout/orgChart1"/>
    <dgm:cxn modelId="{6C617FF5-A1A6-45C1-B86A-1777F2CFCA03}" srcId="{1A918AD2-9D08-425A-A9D2-848BFDF3A9A2}" destId="{5B437786-135B-4033-AD02-199CD9A6B169}" srcOrd="1" destOrd="0" parTransId="{3629851F-6400-4695-AB96-DEAE6337756D}" sibTransId="{C0B40040-B493-46B5-86FC-033922A71C49}"/>
    <dgm:cxn modelId="{856C21F6-02CD-4224-B95C-33283356A9AF}" srcId="{6B5A8AD9-2E96-4A77-8A82-2461F38481A4}" destId="{571F0D6E-EFCA-463F-8B54-BE3F5C2DAD5D}" srcOrd="2" destOrd="0" parTransId="{8308EC92-011E-4681-A229-DC40B10D0500}" sibTransId="{57547035-4E15-4713-98BC-EE6B33DF23B7}"/>
    <dgm:cxn modelId="{F7172CF6-3E17-4C73-A6EB-5047F1D1DDB3}" type="presOf" srcId="{87B54145-4D13-4327-9493-8471FC5C60CD}" destId="{92F6A4A7-6D7A-41CB-BA4F-37FB68408E5F}" srcOrd="0" destOrd="0" presId="urn:microsoft.com/office/officeart/2005/8/layout/orgChart1"/>
    <dgm:cxn modelId="{B473DDF6-A4D4-45F8-9401-E1312CA39A17}" type="presOf" srcId="{48C77512-C943-4CB5-B554-75D32A9D39F7}" destId="{6A23B390-53EC-4EDB-80B0-890AE39966AD}" srcOrd="0" destOrd="0" presId="urn:microsoft.com/office/officeart/2005/8/layout/orgChart1"/>
    <dgm:cxn modelId="{5FDFE7F6-05EE-4A93-B0CF-CA75BB51E91B}" srcId="{6B5A8AD9-2E96-4A77-8A82-2461F38481A4}" destId="{55A8C800-F1CC-430F-88DA-E99AFCE91532}" srcOrd="1" destOrd="0" parTransId="{C550EA97-E6A0-49D9-BFEB-2CD452C18C46}" sibTransId="{6F29F09A-5E96-4552-8958-2C230DCE0E20}"/>
    <dgm:cxn modelId="{1CB2BDF7-2AF9-4C9B-8FB6-1A211905AAD6}" type="presOf" srcId="{6BC72076-8008-4A55-8120-0D6BC24E62CD}" destId="{706C86E2-554E-4873-A1BC-C641C94DC061}" srcOrd="1" destOrd="0" presId="urn:microsoft.com/office/officeart/2005/8/layout/orgChart1"/>
    <dgm:cxn modelId="{6F98DFF7-8744-403B-9F37-562139C3C1E8}" srcId="{D2F2441B-7F9B-4E37-B26F-1FF5D804317D}" destId="{6B5A8AD9-2E96-4A77-8A82-2461F38481A4}" srcOrd="0" destOrd="0" parTransId="{D056ECA8-09DA-4E5D-ACF8-33A84EA5F3BA}" sibTransId="{6C1EC090-1EE6-4860-9912-702404CDA6AC}"/>
    <dgm:cxn modelId="{4BEE80F8-0ABF-400F-AE18-750407BA3684}" srcId="{6B5A8AD9-2E96-4A77-8A82-2461F38481A4}" destId="{08B27A07-9593-493F-9623-5E9055872004}" srcOrd="3" destOrd="0" parTransId="{CAD66FF0-9340-4C09-88A1-DD164470A6B9}" sibTransId="{5F9F77C3-6363-4C2C-9D94-70A0BF39FD54}"/>
    <dgm:cxn modelId="{E5A7C7F8-9497-4186-9E4C-2D1D2D3ED58B}" type="presOf" srcId="{1A918AD2-9D08-425A-A9D2-848BFDF3A9A2}" destId="{CD154A68-85CD-4063-AD4B-DDD85CCB2C54}" srcOrd="0" destOrd="0" presId="urn:microsoft.com/office/officeart/2005/8/layout/orgChart1"/>
    <dgm:cxn modelId="{3E6380F9-6787-40E6-BB83-AA3C20F7D6AA}" type="presOf" srcId="{EDDD8090-1097-42B0-8877-88FC11A441DD}" destId="{DCFDF638-BBFE-44E2-90E8-DE6D34ACBE0B}" srcOrd="0" destOrd="0" presId="urn:microsoft.com/office/officeart/2005/8/layout/orgChart1"/>
    <dgm:cxn modelId="{580212FA-B0AC-4894-9A4B-E5F2C226B0FD}" srcId="{D504C5F0-3BDB-4A43-9144-9D8E7A59A330}" destId="{77CB1D64-F18E-4646-BFD7-B76B80A5FF83}" srcOrd="2" destOrd="0" parTransId="{CAF85A13-E0A2-4DC6-954A-8FE6D0AE558D}" sibTransId="{035A1CD9-641A-48DC-AF7D-7763573F7B18}"/>
    <dgm:cxn modelId="{EB5AA0FA-2EBC-4DE6-8846-9B4301FA0409}" srcId="{143EBDE3-D458-489E-9AF7-6A62726B2ACC}" destId="{22F51E21-4E7C-40C1-A3A6-74E5E9CBF7E2}" srcOrd="1" destOrd="0" parTransId="{568AA3B6-C3DE-41CC-8222-C40FE0054C7C}" sibTransId="{FD2EE94B-94E9-4374-846F-FE0980C9E7A6}"/>
    <dgm:cxn modelId="{FA90E7FA-213F-4F62-910F-8E680CC8387B}" type="presOf" srcId="{EF1C2860-A5CD-4A48-87B4-7C1EDA349158}" destId="{1B67C3D3-FAF2-4C04-976B-B3A8F668CBD2}" srcOrd="0" destOrd="0" presId="urn:microsoft.com/office/officeart/2005/8/layout/orgChart1"/>
    <dgm:cxn modelId="{D007BBFB-3BD2-4C39-9EA0-E7007C516627}" type="presOf" srcId="{5B437786-135B-4033-AD02-199CD9A6B169}" destId="{EC883971-2632-4DCE-9DFD-AD37B9C90A87}" srcOrd="1" destOrd="0" presId="urn:microsoft.com/office/officeart/2005/8/layout/orgChart1"/>
    <dgm:cxn modelId="{48BBFFFB-0AEE-48F3-9873-E70D6DAFCB3F}" type="presOf" srcId="{826FD984-EC09-47CC-ABD5-85516CFA8DDD}" destId="{82DEAE60-CFC0-4927-B58B-B2A31F6AE4D2}" srcOrd="1" destOrd="0" presId="urn:microsoft.com/office/officeart/2005/8/layout/orgChart1"/>
    <dgm:cxn modelId="{F09344FC-9807-4DD7-B0B3-0E11EE74E338}" type="presOf" srcId="{38570F82-0068-4E41-A55E-5CC55905548C}" destId="{0F9D4876-5125-46AF-BC21-ABED18074031}" srcOrd="1" destOrd="0" presId="urn:microsoft.com/office/officeart/2005/8/layout/orgChart1"/>
    <dgm:cxn modelId="{B5E931FD-690D-4FDB-A196-12EC6E842F5B}" type="presOf" srcId="{8308EC92-011E-4681-A229-DC40B10D0500}" destId="{A81FC210-8386-4F2D-B096-2660ABF370D2}" srcOrd="0" destOrd="0" presId="urn:microsoft.com/office/officeart/2005/8/layout/orgChart1"/>
    <dgm:cxn modelId="{EF713EFD-58A8-4287-A09B-CCCE995D06A0}" type="presOf" srcId="{3644739C-4DE3-4FCB-B21E-750B2CD1C83A}" destId="{CD05061B-AE96-4343-9D3B-46F931B955F9}" srcOrd="0" destOrd="0" presId="urn:microsoft.com/office/officeart/2005/8/layout/orgChart1"/>
    <dgm:cxn modelId="{EE2BB1FD-6C56-40FD-B173-0B935E36D1B7}" type="presOf" srcId="{6174DBD6-A19C-4E09-BE77-470C274134F5}" destId="{01B4FF6C-4B30-4581-8AF3-34E1FB86798D}" srcOrd="0" destOrd="0" presId="urn:microsoft.com/office/officeart/2005/8/layout/orgChart1"/>
    <dgm:cxn modelId="{E69F47FE-428B-4990-9B66-BF1328B3A576}" type="presOf" srcId="{FFBEF2CA-BD56-4ACD-A4A1-40E298CD9B12}" destId="{3810EDA0-E882-43DD-890A-77006C79337D}" srcOrd="1" destOrd="0" presId="urn:microsoft.com/office/officeart/2005/8/layout/orgChart1"/>
    <dgm:cxn modelId="{BDBF62FF-B6A3-41A2-8A02-65B4CA6AC659}" srcId="{D504C5F0-3BDB-4A43-9144-9D8E7A59A330}" destId="{C27E90B7-AED2-44EC-BF38-3B44DFA1D390}" srcOrd="0" destOrd="0" parTransId="{C8E8BA03-88D9-40E3-8E40-AD28733E3ED3}" sibTransId="{FB66BD29-69AF-4042-890C-89BE2EFAC396}"/>
    <dgm:cxn modelId="{25116094-8F0C-412B-B4ED-70F1070712F2}" type="presParOf" srcId="{7F3B5C45-1009-4C87-82F4-CEBDB7DEE4B8}" destId="{6C807291-0CA6-4164-A6E2-E70B8A8B2E53}" srcOrd="0" destOrd="0" presId="urn:microsoft.com/office/officeart/2005/8/layout/orgChart1"/>
    <dgm:cxn modelId="{3D2B982B-A480-474C-8B03-8D14319CAB3E}" type="presParOf" srcId="{6C807291-0CA6-4164-A6E2-E70B8A8B2E53}" destId="{74065049-671E-4D67-B3F2-4B672B6064EA}" srcOrd="0" destOrd="0" presId="urn:microsoft.com/office/officeart/2005/8/layout/orgChart1"/>
    <dgm:cxn modelId="{64B02837-68A5-423F-AB1E-1D48DE786770}" type="presParOf" srcId="{74065049-671E-4D67-B3F2-4B672B6064EA}" destId="{0F05D138-0441-4F6F-921D-7DF4D4CA6E05}" srcOrd="0" destOrd="0" presId="urn:microsoft.com/office/officeart/2005/8/layout/orgChart1"/>
    <dgm:cxn modelId="{AE5910E6-18F1-475D-B7F3-5A88EE0F53F5}" type="presParOf" srcId="{74065049-671E-4D67-B3F2-4B672B6064EA}" destId="{8207C124-3CA3-44A0-BE7D-40E1BAA22301}" srcOrd="1" destOrd="0" presId="urn:microsoft.com/office/officeart/2005/8/layout/orgChart1"/>
    <dgm:cxn modelId="{C1F3D2F9-A065-4241-9E1D-1D2FEB0BF1F4}" type="presParOf" srcId="{6C807291-0CA6-4164-A6E2-E70B8A8B2E53}" destId="{5DCF838A-03D5-4EB7-A5E3-66533A231297}" srcOrd="1" destOrd="0" presId="urn:microsoft.com/office/officeart/2005/8/layout/orgChart1"/>
    <dgm:cxn modelId="{7C94FD3D-E7F0-4001-BAC4-14BCBA06B0C1}" type="presParOf" srcId="{5DCF838A-03D5-4EB7-A5E3-66533A231297}" destId="{ADF29147-B138-4115-9A6D-0598AEDA29FD}" srcOrd="0" destOrd="0" presId="urn:microsoft.com/office/officeart/2005/8/layout/orgChart1"/>
    <dgm:cxn modelId="{85340093-8544-4FD6-A694-6964AC2BDE2A}" type="presParOf" srcId="{5DCF838A-03D5-4EB7-A5E3-66533A231297}" destId="{2662FE5A-1B22-4DFC-AF0D-8AF85CAC2193}" srcOrd="1" destOrd="0" presId="urn:microsoft.com/office/officeart/2005/8/layout/orgChart1"/>
    <dgm:cxn modelId="{225ADC20-9967-4554-AC31-B751AF8A100F}" type="presParOf" srcId="{2662FE5A-1B22-4DFC-AF0D-8AF85CAC2193}" destId="{74A949F0-DDCB-4446-B85C-2E4585682B12}" srcOrd="0" destOrd="0" presId="urn:microsoft.com/office/officeart/2005/8/layout/orgChart1"/>
    <dgm:cxn modelId="{E037239A-A5A7-4707-B685-1D92509F3293}" type="presParOf" srcId="{74A949F0-DDCB-4446-B85C-2E4585682B12}" destId="{085EAADA-B58F-4227-B211-08537FF8E7DB}" srcOrd="0" destOrd="0" presId="urn:microsoft.com/office/officeart/2005/8/layout/orgChart1"/>
    <dgm:cxn modelId="{18F021F9-4155-4C8B-AFCD-A9F536252D41}" type="presParOf" srcId="{74A949F0-DDCB-4446-B85C-2E4585682B12}" destId="{3D1EEDF0-8BB5-4095-9721-430D6FC4B884}" srcOrd="1" destOrd="0" presId="urn:microsoft.com/office/officeart/2005/8/layout/orgChart1"/>
    <dgm:cxn modelId="{92E891DA-E317-4D09-A409-ABBC52413ED0}" type="presParOf" srcId="{2662FE5A-1B22-4DFC-AF0D-8AF85CAC2193}" destId="{2DE8266F-F4D6-45EB-B7AB-1DA95CD2ABB7}" srcOrd="1" destOrd="0" presId="urn:microsoft.com/office/officeart/2005/8/layout/orgChart1"/>
    <dgm:cxn modelId="{DF886160-0244-4BC4-A760-8BCB1DFE3BBE}" type="presParOf" srcId="{2DE8266F-F4D6-45EB-B7AB-1DA95CD2ABB7}" destId="{4A189A14-CE78-4D89-BB0C-9F79C0845FE3}" srcOrd="0" destOrd="0" presId="urn:microsoft.com/office/officeart/2005/8/layout/orgChart1"/>
    <dgm:cxn modelId="{446DDC7E-7294-4D07-8C92-1C734F8EC042}" type="presParOf" srcId="{2DE8266F-F4D6-45EB-B7AB-1DA95CD2ABB7}" destId="{DB049006-195F-4A65-90E0-58B166C83AB9}" srcOrd="1" destOrd="0" presId="urn:microsoft.com/office/officeart/2005/8/layout/orgChart1"/>
    <dgm:cxn modelId="{B601B0E2-F9C3-4436-BCAA-7591C05D3F6A}" type="presParOf" srcId="{DB049006-195F-4A65-90E0-58B166C83AB9}" destId="{389E6CD2-C4E4-4222-A84F-474EC961477F}" srcOrd="0" destOrd="0" presId="urn:microsoft.com/office/officeart/2005/8/layout/orgChart1"/>
    <dgm:cxn modelId="{75FE50E6-A78D-47B9-B712-58079C31FDFF}" type="presParOf" srcId="{389E6CD2-C4E4-4222-A84F-474EC961477F}" destId="{A332645D-EC7D-466F-A2D8-228C0578613C}" srcOrd="0" destOrd="0" presId="urn:microsoft.com/office/officeart/2005/8/layout/orgChart1"/>
    <dgm:cxn modelId="{E0F198B2-BA52-40EF-8371-EC3C543BEFA6}" type="presParOf" srcId="{389E6CD2-C4E4-4222-A84F-474EC961477F}" destId="{706C86E2-554E-4873-A1BC-C641C94DC061}" srcOrd="1" destOrd="0" presId="urn:microsoft.com/office/officeart/2005/8/layout/orgChart1"/>
    <dgm:cxn modelId="{78F05661-3907-41B3-AC04-5007C849C3EA}" type="presParOf" srcId="{DB049006-195F-4A65-90E0-58B166C83AB9}" destId="{EBA0E6B2-3283-4425-841A-EBFD02E69B8F}" srcOrd="1" destOrd="0" presId="urn:microsoft.com/office/officeart/2005/8/layout/orgChart1"/>
    <dgm:cxn modelId="{C8DA9696-274F-4D95-BDD6-5D3F7C074095}" type="presParOf" srcId="{EBA0E6B2-3283-4425-841A-EBFD02E69B8F}" destId="{33AD8356-4F59-49BA-830A-10CD208DAC0B}" srcOrd="0" destOrd="0" presId="urn:microsoft.com/office/officeart/2005/8/layout/orgChart1"/>
    <dgm:cxn modelId="{A5E4A7FB-F789-42B9-9CB2-27A2871B285E}" type="presParOf" srcId="{EBA0E6B2-3283-4425-841A-EBFD02E69B8F}" destId="{D6A88A06-C27C-4FAE-9BE6-0DEF51A85C09}" srcOrd="1" destOrd="0" presId="urn:microsoft.com/office/officeart/2005/8/layout/orgChart1"/>
    <dgm:cxn modelId="{6C1F56C4-76FB-425A-8E2F-F86F388E4CAC}" type="presParOf" srcId="{D6A88A06-C27C-4FAE-9BE6-0DEF51A85C09}" destId="{B0629861-2D99-4A88-A2DB-021FA0A66550}" srcOrd="0" destOrd="0" presId="urn:microsoft.com/office/officeart/2005/8/layout/orgChart1"/>
    <dgm:cxn modelId="{864DBEF6-A506-4FBC-8049-528BAEA837E2}" type="presParOf" srcId="{B0629861-2D99-4A88-A2DB-021FA0A66550}" destId="{4FDA2519-3E2F-4000-8198-DA030C195718}" srcOrd="0" destOrd="0" presId="urn:microsoft.com/office/officeart/2005/8/layout/orgChart1"/>
    <dgm:cxn modelId="{D0F24036-D7E5-4017-8234-32C20196443A}" type="presParOf" srcId="{B0629861-2D99-4A88-A2DB-021FA0A66550}" destId="{A2F7756A-6DBA-4BFD-B98B-E6410720FA06}" srcOrd="1" destOrd="0" presId="urn:microsoft.com/office/officeart/2005/8/layout/orgChart1"/>
    <dgm:cxn modelId="{92FE5537-4618-421F-8B19-54080D67D7FE}" type="presParOf" srcId="{D6A88A06-C27C-4FAE-9BE6-0DEF51A85C09}" destId="{47582755-6DD2-43AF-B281-1B3E3452B4F5}" srcOrd="1" destOrd="0" presId="urn:microsoft.com/office/officeart/2005/8/layout/orgChart1"/>
    <dgm:cxn modelId="{6871A8E9-82E3-4D96-A764-DD3B5790DD52}" type="presParOf" srcId="{D6A88A06-C27C-4FAE-9BE6-0DEF51A85C09}" destId="{B052BF8D-9FD3-4120-9761-C4B04DE35790}" srcOrd="2" destOrd="0" presId="urn:microsoft.com/office/officeart/2005/8/layout/orgChart1"/>
    <dgm:cxn modelId="{090CAF6B-DABE-40A1-960F-DD2114EFBAE5}" type="presParOf" srcId="{EBA0E6B2-3283-4425-841A-EBFD02E69B8F}" destId="{CCCF833F-CB9F-48D9-8279-74C0365CC26F}" srcOrd="2" destOrd="0" presId="urn:microsoft.com/office/officeart/2005/8/layout/orgChart1"/>
    <dgm:cxn modelId="{64077172-B519-4B68-804B-53AC4036646B}" type="presParOf" srcId="{EBA0E6B2-3283-4425-841A-EBFD02E69B8F}" destId="{9A26067A-DB53-48AD-B5A5-FA5E82696908}" srcOrd="3" destOrd="0" presId="urn:microsoft.com/office/officeart/2005/8/layout/orgChart1"/>
    <dgm:cxn modelId="{B6A1A8C5-CD69-4145-B258-F03461EF15B4}" type="presParOf" srcId="{9A26067A-DB53-48AD-B5A5-FA5E82696908}" destId="{D71D475E-FFE6-4202-B9F0-38AC3AEAECD2}" srcOrd="0" destOrd="0" presId="urn:microsoft.com/office/officeart/2005/8/layout/orgChart1"/>
    <dgm:cxn modelId="{08BB56AA-E360-43FD-B32B-65949D2251D2}" type="presParOf" srcId="{D71D475E-FFE6-4202-B9F0-38AC3AEAECD2}" destId="{503A539F-EB8C-4247-B2B7-65849882129E}" srcOrd="0" destOrd="0" presId="urn:microsoft.com/office/officeart/2005/8/layout/orgChart1"/>
    <dgm:cxn modelId="{C445FDC3-EB4D-46B5-8079-DDFF61A189B3}" type="presParOf" srcId="{D71D475E-FFE6-4202-B9F0-38AC3AEAECD2}" destId="{CBBC9B00-DCF6-4C9D-A495-8D9A70F041F1}" srcOrd="1" destOrd="0" presId="urn:microsoft.com/office/officeart/2005/8/layout/orgChart1"/>
    <dgm:cxn modelId="{051FBEFC-4567-4661-8047-C14B01CA29FE}" type="presParOf" srcId="{9A26067A-DB53-48AD-B5A5-FA5E82696908}" destId="{6536B372-FEE5-48DF-A7ED-ADD9E659349A}" srcOrd="1" destOrd="0" presId="urn:microsoft.com/office/officeart/2005/8/layout/orgChart1"/>
    <dgm:cxn modelId="{33E847BD-2020-4601-A801-CFEF9691F683}" type="presParOf" srcId="{9A26067A-DB53-48AD-B5A5-FA5E82696908}" destId="{E91224B4-C58E-4815-9567-41A3D74E983D}" srcOrd="2" destOrd="0" presId="urn:microsoft.com/office/officeart/2005/8/layout/orgChart1"/>
    <dgm:cxn modelId="{E9AA2F25-D417-4F9E-8D97-E7BCFBF2F711}" type="presParOf" srcId="{EBA0E6B2-3283-4425-841A-EBFD02E69B8F}" destId="{5D8EC739-90C4-43E0-BEDD-75FC7BB26C87}" srcOrd="4" destOrd="0" presId="urn:microsoft.com/office/officeart/2005/8/layout/orgChart1"/>
    <dgm:cxn modelId="{1E0C0E1A-C0AF-4CAD-9DE7-5751CB7EFD54}" type="presParOf" srcId="{EBA0E6B2-3283-4425-841A-EBFD02E69B8F}" destId="{A54A8E14-4202-4E7C-81D2-127DA1CD6F5D}" srcOrd="5" destOrd="0" presId="urn:microsoft.com/office/officeart/2005/8/layout/orgChart1"/>
    <dgm:cxn modelId="{C4B65EEB-19BA-4535-A0E9-9EEB2B79B55C}" type="presParOf" srcId="{A54A8E14-4202-4E7C-81D2-127DA1CD6F5D}" destId="{1CE18C6B-5E28-4C84-8CEE-1035B9258D7C}" srcOrd="0" destOrd="0" presId="urn:microsoft.com/office/officeart/2005/8/layout/orgChart1"/>
    <dgm:cxn modelId="{06F6D2C5-9EAB-4A04-9464-5407D8240C72}" type="presParOf" srcId="{1CE18C6B-5E28-4C84-8CEE-1035B9258D7C}" destId="{EBADECFF-DE69-43FA-B0D4-98C54D41D20C}" srcOrd="0" destOrd="0" presId="urn:microsoft.com/office/officeart/2005/8/layout/orgChart1"/>
    <dgm:cxn modelId="{C24B994F-8A7F-4ABB-BCFC-FFF12B6AC732}" type="presParOf" srcId="{1CE18C6B-5E28-4C84-8CEE-1035B9258D7C}" destId="{B39104E6-A5B8-492B-8117-F907469D8980}" srcOrd="1" destOrd="0" presId="urn:microsoft.com/office/officeart/2005/8/layout/orgChart1"/>
    <dgm:cxn modelId="{C76668EE-16B5-4AF6-8A9E-8717E3091D92}" type="presParOf" srcId="{A54A8E14-4202-4E7C-81D2-127DA1CD6F5D}" destId="{6B3D2C1F-4ABC-4796-BCA2-3E86CB51A2C9}" srcOrd="1" destOrd="0" presId="urn:microsoft.com/office/officeart/2005/8/layout/orgChart1"/>
    <dgm:cxn modelId="{2F9357AA-2A79-42FB-B756-630868E3FAB6}" type="presParOf" srcId="{A54A8E14-4202-4E7C-81D2-127DA1CD6F5D}" destId="{73D865EC-14D3-4F36-B35F-7A39EB1FC5C6}" srcOrd="2" destOrd="0" presId="urn:microsoft.com/office/officeart/2005/8/layout/orgChart1"/>
    <dgm:cxn modelId="{DF38352D-0BBD-4177-B879-01CFA03A2CA2}" type="presParOf" srcId="{EBA0E6B2-3283-4425-841A-EBFD02E69B8F}" destId="{618B5724-B276-4BC1-821B-CDC9D5B8075D}" srcOrd="6" destOrd="0" presId="urn:microsoft.com/office/officeart/2005/8/layout/orgChart1"/>
    <dgm:cxn modelId="{2955E593-666D-4AF4-94A2-87EA021A8070}" type="presParOf" srcId="{EBA0E6B2-3283-4425-841A-EBFD02E69B8F}" destId="{16D8B691-50CA-479E-85F7-952FB566FF76}" srcOrd="7" destOrd="0" presId="urn:microsoft.com/office/officeart/2005/8/layout/orgChart1"/>
    <dgm:cxn modelId="{30D3BF79-7910-41F9-A975-A653A777BC0B}" type="presParOf" srcId="{16D8B691-50CA-479E-85F7-952FB566FF76}" destId="{2C801A4A-E63A-4E74-892A-B5E8A03C3041}" srcOrd="0" destOrd="0" presId="urn:microsoft.com/office/officeart/2005/8/layout/orgChart1"/>
    <dgm:cxn modelId="{08F0164E-5580-4905-8A9F-FE4A63C5D23B}" type="presParOf" srcId="{2C801A4A-E63A-4E74-892A-B5E8A03C3041}" destId="{9E261132-79FC-4C66-AF86-417C04AF57B7}" srcOrd="0" destOrd="0" presId="urn:microsoft.com/office/officeart/2005/8/layout/orgChart1"/>
    <dgm:cxn modelId="{A54528A4-9EE8-4EDD-B113-123606EF2BCF}" type="presParOf" srcId="{2C801A4A-E63A-4E74-892A-B5E8A03C3041}" destId="{7A3B6633-ACC8-42B0-8E39-22FF0D002F78}" srcOrd="1" destOrd="0" presId="urn:microsoft.com/office/officeart/2005/8/layout/orgChart1"/>
    <dgm:cxn modelId="{EFC5A8EA-6E2A-4480-AEF2-27CE44C45353}" type="presParOf" srcId="{16D8B691-50CA-479E-85F7-952FB566FF76}" destId="{DF02FE93-7219-4378-8B6D-45C4E92FBD21}" srcOrd="1" destOrd="0" presId="urn:microsoft.com/office/officeart/2005/8/layout/orgChart1"/>
    <dgm:cxn modelId="{B0FCD678-2054-452B-9C69-41BACB363D78}" type="presParOf" srcId="{16D8B691-50CA-479E-85F7-952FB566FF76}" destId="{A9EB2F50-D761-4872-BA88-1C8E1A12890A}" srcOrd="2" destOrd="0" presId="urn:microsoft.com/office/officeart/2005/8/layout/orgChart1"/>
    <dgm:cxn modelId="{1CA52C9B-01D4-411E-8EBB-3428E8D1BB16}" type="presParOf" srcId="{DB049006-195F-4A65-90E0-58B166C83AB9}" destId="{20B89BE9-3621-46B2-BD8C-6FB705695387}" srcOrd="2" destOrd="0" presId="urn:microsoft.com/office/officeart/2005/8/layout/orgChart1"/>
    <dgm:cxn modelId="{F3B812E5-5115-429C-97E3-87CF9E863A1B}" type="presParOf" srcId="{2DE8266F-F4D6-45EB-B7AB-1DA95CD2ABB7}" destId="{DCFDF638-BBFE-44E2-90E8-DE6D34ACBE0B}" srcOrd="2" destOrd="0" presId="urn:microsoft.com/office/officeart/2005/8/layout/orgChart1"/>
    <dgm:cxn modelId="{91429EA5-38E7-4A4C-BD4D-3E2F592FAB9E}" type="presParOf" srcId="{2DE8266F-F4D6-45EB-B7AB-1DA95CD2ABB7}" destId="{79A2ADF3-41C7-4A99-B013-0BB755E2F497}" srcOrd="3" destOrd="0" presId="urn:microsoft.com/office/officeart/2005/8/layout/orgChart1"/>
    <dgm:cxn modelId="{7A1075D7-92D5-48EB-97E2-DB41A356FA15}" type="presParOf" srcId="{79A2ADF3-41C7-4A99-B013-0BB755E2F497}" destId="{F13A302D-32A8-449A-AEEC-74BFFF47FBFC}" srcOrd="0" destOrd="0" presId="urn:microsoft.com/office/officeart/2005/8/layout/orgChart1"/>
    <dgm:cxn modelId="{25151904-9A90-4DD3-8E7F-AA9FD3FCDAAF}" type="presParOf" srcId="{F13A302D-32A8-449A-AEEC-74BFFF47FBFC}" destId="{9E4BF23B-5F42-4CF2-A4E4-11C9DADA11ED}" srcOrd="0" destOrd="0" presId="urn:microsoft.com/office/officeart/2005/8/layout/orgChart1"/>
    <dgm:cxn modelId="{E3669542-F09E-4ED7-8D16-064FE3701975}" type="presParOf" srcId="{F13A302D-32A8-449A-AEEC-74BFFF47FBFC}" destId="{D7842862-CFB8-41C8-9321-2450C20C3C08}" srcOrd="1" destOrd="0" presId="urn:microsoft.com/office/officeart/2005/8/layout/orgChart1"/>
    <dgm:cxn modelId="{393FD03F-731C-41FA-9C2D-7BF966DA04AB}" type="presParOf" srcId="{79A2ADF3-41C7-4A99-B013-0BB755E2F497}" destId="{A7FCF9AF-6B7D-47EB-BE22-D5155FEF0BE3}" srcOrd="1" destOrd="0" presId="urn:microsoft.com/office/officeart/2005/8/layout/orgChart1"/>
    <dgm:cxn modelId="{3D7BD81A-4DD6-46BE-B3A5-B92C4D186989}" type="presParOf" srcId="{A7FCF9AF-6B7D-47EB-BE22-D5155FEF0BE3}" destId="{2D38B33D-E38A-4494-913C-C92E5C42126F}" srcOrd="0" destOrd="0" presId="urn:microsoft.com/office/officeart/2005/8/layout/orgChart1"/>
    <dgm:cxn modelId="{A08C6B63-4275-441C-ABD6-DA5498D15175}" type="presParOf" srcId="{A7FCF9AF-6B7D-47EB-BE22-D5155FEF0BE3}" destId="{65AF4EAA-F0BB-41CF-9C0D-E4681B4B2AFB}" srcOrd="1" destOrd="0" presId="urn:microsoft.com/office/officeart/2005/8/layout/orgChart1"/>
    <dgm:cxn modelId="{BFD14E99-48FD-4E57-B2F6-133A8AC33B5B}" type="presParOf" srcId="{65AF4EAA-F0BB-41CF-9C0D-E4681B4B2AFB}" destId="{703961A3-277E-426F-B1F2-932F281DC6D3}" srcOrd="0" destOrd="0" presId="urn:microsoft.com/office/officeart/2005/8/layout/orgChart1"/>
    <dgm:cxn modelId="{7006E250-7301-4E09-A1C2-171F1463981F}" type="presParOf" srcId="{703961A3-277E-426F-B1F2-932F281DC6D3}" destId="{D2DE89A5-5872-455B-A52D-5E1F1CC1457C}" srcOrd="0" destOrd="0" presId="urn:microsoft.com/office/officeart/2005/8/layout/orgChart1"/>
    <dgm:cxn modelId="{061ACD17-959F-4686-89E9-D8B4D18D799F}" type="presParOf" srcId="{703961A3-277E-426F-B1F2-932F281DC6D3}" destId="{82DEAE60-CFC0-4927-B58B-B2A31F6AE4D2}" srcOrd="1" destOrd="0" presId="urn:microsoft.com/office/officeart/2005/8/layout/orgChart1"/>
    <dgm:cxn modelId="{C2975E45-D4EE-4A1D-AD27-A43D970E26A2}" type="presParOf" srcId="{65AF4EAA-F0BB-41CF-9C0D-E4681B4B2AFB}" destId="{178CC108-C213-4589-A347-A9B5D5BCC176}" srcOrd="1" destOrd="0" presId="urn:microsoft.com/office/officeart/2005/8/layout/orgChart1"/>
    <dgm:cxn modelId="{68045C86-6093-40A6-A851-E22A54802D2F}" type="presParOf" srcId="{65AF4EAA-F0BB-41CF-9C0D-E4681B4B2AFB}" destId="{3F75C17F-6344-4BDF-879D-49A60436CCF8}" srcOrd="2" destOrd="0" presId="urn:microsoft.com/office/officeart/2005/8/layout/orgChart1"/>
    <dgm:cxn modelId="{B49DB646-6CC2-4031-A188-61EA537B28C3}" type="presParOf" srcId="{A7FCF9AF-6B7D-47EB-BE22-D5155FEF0BE3}" destId="{1FDD3BF9-450C-4509-BE4E-5F23F5F68B71}" srcOrd="2" destOrd="0" presId="urn:microsoft.com/office/officeart/2005/8/layout/orgChart1"/>
    <dgm:cxn modelId="{4C64EEE7-5B95-4B57-89B0-FC67B5A14091}" type="presParOf" srcId="{A7FCF9AF-6B7D-47EB-BE22-D5155FEF0BE3}" destId="{F495BFBF-905F-4CA3-A420-0CC177B4192F}" srcOrd="3" destOrd="0" presId="urn:microsoft.com/office/officeart/2005/8/layout/orgChart1"/>
    <dgm:cxn modelId="{3217170D-D0D2-4EE2-B5AE-5953E94D7FF2}" type="presParOf" srcId="{F495BFBF-905F-4CA3-A420-0CC177B4192F}" destId="{7F564D9E-B0A0-4C55-A085-146A884CDAE8}" srcOrd="0" destOrd="0" presId="urn:microsoft.com/office/officeart/2005/8/layout/orgChart1"/>
    <dgm:cxn modelId="{B62A272B-0103-40F4-95E1-6847DE70C446}" type="presParOf" srcId="{7F564D9E-B0A0-4C55-A085-146A884CDAE8}" destId="{3F5EC2F4-ED61-4DD5-BB0A-3EDB225A798A}" srcOrd="0" destOrd="0" presId="urn:microsoft.com/office/officeart/2005/8/layout/orgChart1"/>
    <dgm:cxn modelId="{0F149E1B-092B-4777-A961-B16464727FEB}" type="presParOf" srcId="{7F564D9E-B0A0-4C55-A085-146A884CDAE8}" destId="{159A80C9-9C17-45F8-951A-9D9ED0127ECB}" srcOrd="1" destOrd="0" presId="urn:microsoft.com/office/officeart/2005/8/layout/orgChart1"/>
    <dgm:cxn modelId="{8F670C05-3532-45FF-AD72-DEEA4D10EFFB}" type="presParOf" srcId="{F495BFBF-905F-4CA3-A420-0CC177B4192F}" destId="{25DC8C5C-D8C7-4B15-864C-2116027CEFF1}" srcOrd="1" destOrd="0" presId="urn:microsoft.com/office/officeart/2005/8/layout/orgChart1"/>
    <dgm:cxn modelId="{D87096E4-BADF-4C5E-BCE6-D7A6AEC987C2}" type="presParOf" srcId="{F495BFBF-905F-4CA3-A420-0CC177B4192F}" destId="{2C090A5F-F613-4CA5-8DD9-33A93D195FFA}" srcOrd="2" destOrd="0" presId="urn:microsoft.com/office/officeart/2005/8/layout/orgChart1"/>
    <dgm:cxn modelId="{6CBFAF69-3E0C-44DD-8A0B-316AF3EE4484}" type="presParOf" srcId="{A7FCF9AF-6B7D-47EB-BE22-D5155FEF0BE3}" destId="{F4D55213-3E45-407B-9976-DB252A5E6232}" srcOrd="4" destOrd="0" presId="urn:microsoft.com/office/officeart/2005/8/layout/orgChart1"/>
    <dgm:cxn modelId="{43D729F9-84C2-4B2C-A85D-E096DBD2F4B0}" type="presParOf" srcId="{A7FCF9AF-6B7D-47EB-BE22-D5155FEF0BE3}" destId="{A049FA06-DCEF-4F96-B3AC-F06D942D897C}" srcOrd="5" destOrd="0" presId="urn:microsoft.com/office/officeart/2005/8/layout/orgChart1"/>
    <dgm:cxn modelId="{A63500DF-0B2A-4A3A-A3C0-4AFDE47ACEA7}" type="presParOf" srcId="{A049FA06-DCEF-4F96-B3AC-F06D942D897C}" destId="{5145243B-CD0A-4E01-81D0-BD042CF9E264}" srcOrd="0" destOrd="0" presId="urn:microsoft.com/office/officeart/2005/8/layout/orgChart1"/>
    <dgm:cxn modelId="{AFF6461F-0FC0-49FC-AAAB-C2BC865771A7}" type="presParOf" srcId="{5145243B-CD0A-4E01-81D0-BD042CF9E264}" destId="{5DD8E53C-88D8-4F8B-81CB-84F8C8AFE27B}" srcOrd="0" destOrd="0" presId="urn:microsoft.com/office/officeart/2005/8/layout/orgChart1"/>
    <dgm:cxn modelId="{E2B48746-5BB1-4EEF-B33B-06AE35C50641}" type="presParOf" srcId="{5145243B-CD0A-4E01-81D0-BD042CF9E264}" destId="{35CF6F78-E81D-4544-9DFC-7586D3AB280C}" srcOrd="1" destOrd="0" presId="urn:microsoft.com/office/officeart/2005/8/layout/orgChart1"/>
    <dgm:cxn modelId="{8865A5C3-128A-43F6-99AB-2ACAAB8F5016}" type="presParOf" srcId="{A049FA06-DCEF-4F96-B3AC-F06D942D897C}" destId="{589B5791-3537-4A1F-9CF6-63C79161216D}" srcOrd="1" destOrd="0" presId="urn:microsoft.com/office/officeart/2005/8/layout/orgChart1"/>
    <dgm:cxn modelId="{3C03B6A5-D574-4566-8EC5-AC5055BB67D6}" type="presParOf" srcId="{A049FA06-DCEF-4F96-B3AC-F06D942D897C}" destId="{4465CD35-095F-41F7-9031-38D7789A5F46}" srcOrd="2" destOrd="0" presId="urn:microsoft.com/office/officeart/2005/8/layout/orgChart1"/>
    <dgm:cxn modelId="{E1E9AE78-2D04-4B8E-88EC-7DE31AAD72C4}" type="presParOf" srcId="{A7FCF9AF-6B7D-47EB-BE22-D5155FEF0BE3}" destId="{01B4FF6C-4B30-4581-8AF3-34E1FB86798D}" srcOrd="6" destOrd="0" presId="urn:microsoft.com/office/officeart/2005/8/layout/orgChart1"/>
    <dgm:cxn modelId="{8B354DAB-7EFC-41A9-AF48-5D8DAED73417}" type="presParOf" srcId="{A7FCF9AF-6B7D-47EB-BE22-D5155FEF0BE3}" destId="{2B1FBB41-FA3A-45E8-9176-9160AB95BC23}" srcOrd="7" destOrd="0" presId="urn:microsoft.com/office/officeart/2005/8/layout/orgChart1"/>
    <dgm:cxn modelId="{4507FEAD-557C-40D3-AE13-CEC68C2B2BF3}" type="presParOf" srcId="{2B1FBB41-FA3A-45E8-9176-9160AB95BC23}" destId="{E607FEA4-501B-4D37-A69D-56B361A245D9}" srcOrd="0" destOrd="0" presId="urn:microsoft.com/office/officeart/2005/8/layout/orgChart1"/>
    <dgm:cxn modelId="{26677C86-8832-4D73-8667-5B1E30EF330A}" type="presParOf" srcId="{E607FEA4-501B-4D37-A69D-56B361A245D9}" destId="{5CD94A62-D7C8-4B18-935C-B48605CA1258}" srcOrd="0" destOrd="0" presId="urn:microsoft.com/office/officeart/2005/8/layout/orgChart1"/>
    <dgm:cxn modelId="{80BBE122-6BE3-48D4-A3BD-D59C2CB99C90}" type="presParOf" srcId="{E607FEA4-501B-4D37-A69D-56B361A245D9}" destId="{18D62D00-9184-4893-A142-2730A645C8DB}" srcOrd="1" destOrd="0" presId="urn:microsoft.com/office/officeart/2005/8/layout/orgChart1"/>
    <dgm:cxn modelId="{CE38713D-8344-431E-BC44-C0CF72218135}" type="presParOf" srcId="{2B1FBB41-FA3A-45E8-9176-9160AB95BC23}" destId="{F8691EED-0FA6-492B-912E-95C6494DC0BD}" srcOrd="1" destOrd="0" presId="urn:microsoft.com/office/officeart/2005/8/layout/orgChart1"/>
    <dgm:cxn modelId="{864A5F9F-58DE-489E-91C0-0977873FC975}" type="presParOf" srcId="{2B1FBB41-FA3A-45E8-9176-9160AB95BC23}" destId="{95F36DB3-6419-4101-AB48-E104D33197A0}" srcOrd="2" destOrd="0" presId="urn:microsoft.com/office/officeart/2005/8/layout/orgChart1"/>
    <dgm:cxn modelId="{98D56202-E7DB-48BD-AB71-4B63C0850AAA}" type="presParOf" srcId="{A7FCF9AF-6B7D-47EB-BE22-D5155FEF0BE3}" destId="{06BB815E-7D12-46A9-820A-1B5D7EB7F583}" srcOrd="8" destOrd="0" presId="urn:microsoft.com/office/officeart/2005/8/layout/orgChart1"/>
    <dgm:cxn modelId="{08236CFF-1C64-4EB7-A48A-8118A067F894}" type="presParOf" srcId="{A7FCF9AF-6B7D-47EB-BE22-D5155FEF0BE3}" destId="{D777B0E8-22B0-466F-B682-2A3618D90E22}" srcOrd="9" destOrd="0" presId="urn:microsoft.com/office/officeart/2005/8/layout/orgChart1"/>
    <dgm:cxn modelId="{198D412D-8C38-4C2A-806E-2BBBCCB1BAFB}" type="presParOf" srcId="{D777B0E8-22B0-466F-B682-2A3618D90E22}" destId="{EE315180-DE9E-4963-8AB5-A8C9AB6AFFAE}" srcOrd="0" destOrd="0" presId="urn:microsoft.com/office/officeart/2005/8/layout/orgChart1"/>
    <dgm:cxn modelId="{230B2BFE-BEB6-4BFC-A69C-221E4227DDC6}" type="presParOf" srcId="{EE315180-DE9E-4963-8AB5-A8C9AB6AFFAE}" destId="{FD4CAB55-1973-4B09-B02A-50D84967E48B}" srcOrd="0" destOrd="0" presId="urn:microsoft.com/office/officeart/2005/8/layout/orgChart1"/>
    <dgm:cxn modelId="{389B4DA2-5FA7-4B69-A420-CA50F812202A}" type="presParOf" srcId="{EE315180-DE9E-4963-8AB5-A8C9AB6AFFAE}" destId="{E93861B9-83FF-4D14-B057-EAB2D289B049}" srcOrd="1" destOrd="0" presId="urn:microsoft.com/office/officeart/2005/8/layout/orgChart1"/>
    <dgm:cxn modelId="{149BB60B-E1EE-45F4-BB72-4CD30BB5B90A}" type="presParOf" srcId="{D777B0E8-22B0-466F-B682-2A3618D90E22}" destId="{38AAFB53-C6F0-49D9-AB35-7066B1411293}" srcOrd="1" destOrd="0" presId="urn:microsoft.com/office/officeart/2005/8/layout/orgChart1"/>
    <dgm:cxn modelId="{7B9A509A-9BE5-4A05-ABB7-EBF916369B89}" type="presParOf" srcId="{D777B0E8-22B0-466F-B682-2A3618D90E22}" destId="{10B5D272-5FD3-4103-B5C8-126BB0EB8074}" srcOrd="2" destOrd="0" presId="urn:microsoft.com/office/officeart/2005/8/layout/orgChart1"/>
    <dgm:cxn modelId="{5AD3F6F0-DBB8-4C13-92D6-A3A8919869A0}" type="presParOf" srcId="{79A2ADF3-41C7-4A99-B013-0BB755E2F497}" destId="{9941B3D0-D0B8-4479-8134-FF8A0CE93C2F}" srcOrd="2" destOrd="0" presId="urn:microsoft.com/office/officeart/2005/8/layout/orgChart1"/>
    <dgm:cxn modelId="{B6CE7F9D-DC06-4053-AD4F-E3EE04690F6D}" type="presParOf" srcId="{2DE8266F-F4D6-45EB-B7AB-1DA95CD2ABB7}" destId="{92E3DA54-D217-4D25-B888-0FA147C8424C}" srcOrd="4" destOrd="0" presId="urn:microsoft.com/office/officeart/2005/8/layout/orgChart1"/>
    <dgm:cxn modelId="{C668E074-0C38-4271-B4A5-2DF6E7F88BA0}" type="presParOf" srcId="{2DE8266F-F4D6-45EB-B7AB-1DA95CD2ABB7}" destId="{BB1E3755-4578-450B-A88C-39BFD3771BC8}" srcOrd="5" destOrd="0" presId="urn:microsoft.com/office/officeart/2005/8/layout/orgChart1"/>
    <dgm:cxn modelId="{E5520432-323D-42FC-8D18-7B899756F4A0}" type="presParOf" srcId="{BB1E3755-4578-450B-A88C-39BFD3771BC8}" destId="{136EB6F4-0F1E-4541-A01F-389DA335611E}" srcOrd="0" destOrd="0" presId="urn:microsoft.com/office/officeart/2005/8/layout/orgChart1"/>
    <dgm:cxn modelId="{0210534B-B94E-4456-8D59-E01437E07E8D}" type="presParOf" srcId="{136EB6F4-0F1E-4541-A01F-389DA335611E}" destId="{CD154A68-85CD-4063-AD4B-DDD85CCB2C54}" srcOrd="0" destOrd="0" presId="urn:microsoft.com/office/officeart/2005/8/layout/orgChart1"/>
    <dgm:cxn modelId="{FD0E9D03-05E8-4699-BF8B-8050A8A1679C}" type="presParOf" srcId="{136EB6F4-0F1E-4541-A01F-389DA335611E}" destId="{F31EBAA6-8925-4842-B648-13AAFCD18EA7}" srcOrd="1" destOrd="0" presId="urn:microsoft.com/office/officeart/2005/8/layout/orgChart1"/>
    <dgm:cxn modelId="{C5596146-4D8C-445F-A7FE-8BF7BC72C972}" type="presParOf" srcId="{BB1E3755-4578-450B-A88C-39BFD3771BC8}" destId="{F979C16E-56A9-4EE4-95C7-06995F2D6E50}" srcOrd="1" destOrd="0" presId="urn:microsoft.com/office/officeart/2005/8/layout/orgChart1"/>
    <dgm:cxn modelId="{4CDC33D1-8AD4-4586-BE71-FA9CC2B5DA8B}" type="presParOf" srcId="{F979C16E-56A9-4EE4-95C7-06995F2D6E50}" destId="{BA8A862B-7A46-4FA8-997E-2F544103B832}" srcOrd="0" destOrd="0" presId="urn:microsoft.com/office/officeart/2005/8/layout/orgChart1"/>
    <dgm:cxn modelId="{A7E5224C-2DBC-47AA-BDCA-AC702C2BF9DC}" type="presParOf" srcId="{F979C16E-56A9-4EE4-95C7-06995F2D6E50}" destId="{7C751C64-4891-42A0-AF11-116B5CDA6D2D}" srcOrd="1" destOrd="0" presId="urn:microsoft.com/office/officeart/2005/8/layout/orgChart1"/>
    <dgm:cxn modelId="{605ED09D-8C86-45A1-9E35-89742F0B616A}" type="presParOf" srcId="{7C751C64-4891-42A0-AF11-116B5CDA6D2D}" destId="{0D2BB22D-A40C-4AF8-904A-1958F1EEC832}" srcOrd="0" destOrd="0" presId="urn:microsoft.com/office/officeart/2005/8/layout/orgChart1"/>
    <dgm:cxn modelId="{A7899A15-229D-42E5-BD09-D18F2ACBB559}" type="presParOf" srcId="{0D2BB22D-A40C-4AF8-904A-1958F1EEC832}" destId="{949939F8-1735-45B0-8518-53CD82346C92}" srcOrd="0" destOrd="0" presId="urn:microsoft.com/office/officeart/2005/8/layout/orgChart1"/>
    <dgm:cxn modelId="{656F8ADB-2850-4D5B-BF87-4FDCAD62455F}" type="presParOf" srcId="{0D2BB22D-A40C-4AF8-904A-1958F1EEC832}" destId="{224D1250-F7C6-4EF0-B62B-B27AF66A4E3C}" srcOrd="1" destOrd="0" presId="urn:microsoft.com/office/officeart/2005/8/layout/orgChart1"/>
    <dgm:cxn modelId="{3E92EC5C-A072-400C-926D-C4E08F550E89}" type="presParOf" srcId="{7C751C64-4891-42A0-AF11-116B5CDA6D2D}" destId="{03F14A81-1440-4D51-AFD4-9D27F7E507F7}" srcOrd="1" destOrd="0" presId="urn:microsoft.com/office/officeart/2005/8/layout/orgChart1"/>
    <dgm:cxn modelId="{198CDF8C-F64A-478D-ABA4-3FBF11A041AC}" type="presParOf" srcId="{7C751C64-4891-42A0-AF11-116B5CDA6D2D}" destId="{C0EEC753-27EA-4A07-8ADC-BDA999A7DE46}" srcOrd="2" destOrd="0" presId="urn:microsoft.com/office/officeart/2005/8/layout/orgChart1"/>
    <dgm:cxn modelId="{D516C4C6-1A48-47F1-868C-B6F6D1BDECC2}" type="presParOf" srcId="{F979C16E-56A9-4EE4-95C7-06995F2D6E50}" destId="{078292BD-8DA2-4517-AEDB-300F6888FBFC}" srcOrd="2" destOrd="0" presId="urn:microsoft.com/office/officeart/2005/8/layout/orgChart1"/>
    <dgm:cxn modelId="{7BFD7BE0-7DB1-4F13-BB6A-60629C8A532E}" type="presParOf" srcId="{F979C16E-56A9-4EE4-95C7-06995F2D6E50}" destId="{3CEA86DA-4BF8-430D-8102-0E53DE33E765}" srcOrd="3" destOrd="0" presId="urn:microsoft.com/office/officeart/2005/8/layout/orgChart1"/>
    <dgm:cxn modelId="{0A1C102A-D814-4D43-9F8E-5B539E3E650D}" type="presParOf" srcId="{3CEA86DA-4BF8-430D-8102-0E53DE33E765}" destId="{25A0DCB7-E652-47F3-901E-4406CEC3D3CF}" srcOrd="0" destOrd="0" presId="urn:microsoft.com/office/officeart/2005/8/layout/orgChart1"/>
    <dgm:cxn modelId="{29480EFA-DB84-4A91-B1BD-798CBBF436CE}" type="presParOf" srcId="{25A0DCB7-E652-47F3-901E-4406CEC3D3CF}" destId="{42DE71BB-6789-4676-96C4-8D3F70BC11FE}" srcOrd="0" destOrd="0" presId="urn:microsoft.com/office/officeart/2005/8/layout/orgChart1"/>
    <dgm:cxn modelId="{CEF1E2C9-6ABC-4DD8-BB95-F3F6548D9184}" type="presParOf" srcId="{25A0DCB7-E652-47F3-901E-4406CEC3D3CF}" destId="{EC883971-2632-4DCE-9DFD-AD37B9C90A87}" srcOrd="1" destOrd="0" presId="urn:microsoft.com/office/officeart/2005/8/layout/orgChart1"/>
    <dgm:cxn modelId="{B5AE13E2-F464-4CE9-9842-1520BAF83731}" type="presParOf" srcId="{3CEA86DA-4BF8-430D-8102-0E53DE33E765}" destId="{F3FB358F-F7E0-4D46-AC90-E0D59FD28576}" srcOrd="1" destOrd="0" presId="urn:microsoft.com/office/officeart/2005/8/layout/orgChart1"/>
    <dgm:cxn modelId="{63A8D2BD-F7A4-4506-BCC7-1C7D3A943681}" type="presParOf" srcId="{3CEA86DA-4BF8-430D-8102-0E53DE33E765}" destId="{D49DE3ED-D79B-4A5A-9994-F75F5594FCF3}" srcOrd="2" destOrd="0" presId="urn:microsoft.com/office/officeart/2005/8/layout/orgChart1"/>
    <dgm:cxn modelId="{8E274187-ABC5-4640-9620-AFEE64B44F14}" type="presParOf" srcId="{BB1E3755-4578-450B-A88C-39BFD3771BC8}" destId="{3DB6BAC8-8CCA-45E9-B8C4-1F5F9955270F}" srcOrd="2" destOrd="0" presId="urn:microsoft.com/office/officeart/2005/8/layout/orgChart1"/>
    <dgm:cxn modelId="{8EB7307B-042A-454F-94C2-054FBB55C3A6}" type="presParOf" srcId="{2662FE5A-1B22-4DFC-AF0D-8AF85CAC2193}" destId="{46C80D0F-B326-4703-91A1-C7888C060D03}" srcOrd="2" destOrd="0" presId="urn:microsoft.com/office/officeart/2005/8/layout/orgChart1"/>
    <dgm:cxn modelId="{CA2D981E-B1D1-4D15-B8EA-391D696F28D2}" type="presParOf" srcId="{5DCF838A-03D5-4EB7-A5E3-66533A231297}" destId="{05BD4D21-42BE-4070-8913-4C5D7D6AC1BB}" srcOrd="2" destOrd="0" presId="urn:microsoft.com/office/officeart/2005/8/layout/orgChart1"/>
    <dgm:cxn modelId="{293FBED3-C653-4F8B-833A-63AE366F178E}" type="presParOf" srcId="{5DCF838A-03D5-4EB7-A5E3-66533A231297}" destId="{DBF9B3BB-8C5D-4632-8A6A-8F29370CCCA3}" srcOrd="3" destOrd="0" presId="urn:microsoft.com/office/officeart/2005/8/layout/orgChart1"/>
    <dgm:cxn modelId="{9FF3D681-125F-43A8-8220-F2128A66493A}" type="presParOf" srcId="{DBF9B3BB-8C5D-4632-8A6A-8F29370CCCA3}" destId="{E57740AB-99C9-486E-9165-2205583A4799}" srcOrd="0" destOrd="0" presId="urn:microsoft.com/office/officeart/2005/8/layout/orgChart1"/>
    <dgm:cxn modelId="{FAA1D0F8-1647-4D04-A8FF-53CB6FD69D7D}" type="presParOf" srcId="{E57740AB-99C9-486E-9165-2205583A4799}" destId="{0C3EC994-3068-4B10-98A7-EC0615A81372}" srcOrd="0" destOrd="0" presId="urn:microsoft.com/office/officeart/2005/8/layout/orgChart1"/>
    <dgm:cxn modelId="{0FD217CF-7259-4626-8573-8B0A407F3E1E}" type="presParOf" srcId="{E57740AB-99C9-486E-9165-2205583A4799}" destId="{11A1F9DA-EBC4-4924-B7B3-DEDF9A8EB4A6}" srcOrd="1" destOrd="0" presId="urn:microsoft.com/office/officeart/2005/8/layout/orgChart1"/>
    <dgm:cxn modelId="{864E56E0-72D1-476D-B3F5-0AE2FBA6C183}" type="presParOf" srcId="{DBF9B3BB-8C5D-4632-8A6A-8F29370CCCA3}" destId="{E6178AC1-44EB-4F0C-9DB8-A19501CE992C}" srcOrd="1" destOrd="0" presId="urn:microsoft.com/office/officeart/2005/8/layout/orgChart1"/>
    <dgm:cxn modelId="{AA84585F-FB21-4C42-B8B6-6698CF9657BF}" type="presParOf" srcId="{E6178AC1-44EB-4F0C-9DB8-A19501CE992C}" destId="{DE74412B-8432-4C4A-A6E4-9A10915F7350}" srcOrd="0" destOrd="0" presId="urn:microsoft.com/office/officeart/2005/8/layout/orgChart1"/>
    <dgm:cxn modelId="{8BA8F83A-C2D9-4B80-BB62-27E76E8E2E78}" type="presParOf" srcId="{E6178AC1-44EB-4F0C-9DB8-A19501CE992C}" destId="{7816AAFB-BC09-4665-BC3C-28CDD10DD69A}" srcOrd="1" destOrd="0" presId="urn:microsoft.com/office/officeart/2005/8/layout/orgChart1"/>
    <dgm:cxn modelId="{EBCB50DB-BB3C-4C13-9350-7C642CECE214}" type="presParOf" srcId="{7816AAFB-BC09-4665-BC3C-28CDD10DD69A}" destId="{D9ED7958-7DC1-431A-A87E-F357BD90E921}" srcOrd="0" destOrd="0" presId="urn:microsoft.com/office/officeart/2005/8/layout/orgChart1"/>
    <dgm:cxn modelId="{5257F547-A2ED-4194-9734-90DD04F9DA50}" type="presParOf" srcId="{D9ED7958-7DC1-431A-A87E-F357BD90E921}" destId="{5153EB5D-9E8F-4B05-B5D9-9FDD68F4EAC1}" srcOrd="0" destOrd="0" presId="urn:microsoft.com/office/officeart/2005/8/layout/orgChart1"/>
    <dgm:cxn modelId="{C9B41E75-AF25-4FB0-AA17-74DB92393093}" type="presParOf" srcId="{D9ED7958-7DC1-431A-A87E-F357BD90E921}" destId="{DD117DA5-657D-4F0C-9F15-71509DEB5A0B}" srcOrd="1" destOrd="0" presId="urn:microsoft.com/office/officeart/2005/8/layout/orgChart1"/>
    <dgm:cxn modelId="{52A08EA9-F0E4-453C-B21A-950E35369AF9}" type="presParOf" srcId="{7816AAFB-BC09-4665-BC3C-28CDD10DD69A}" destId="{C97EA067-B4AB-48D2-BB5D-6BBDA11100D0}" srcOrd="1" destOrd="0" presId="urn:microsoft.com/office/officeart/2005/8/layout/orgChart1"/>
    <dgm:cxn modelId="{D4948F02-A58D-473E-90F6-DD83F7D53FCF}" type="presParOf" srcId="{C97EA067-B4AB-48D2-BB5D-6BBDA11100D0}" destId="{ED16BF62-F83E-4EBF-8C8F-874A890C4BD5}" srcOrd="0" destOrd="0" presId="urn:microsoft.com/office/officeart/2005/8/layout/orgChart1"/>
    <dgm:cxn modelId="{885015ED-5A30-43D5-AB2D-438F6005719C}" type="presParOf" srcId="{C97EA067-B4AB-48D2-BB5D-6BBDA11100D0}" destId="{29E920FE-44B8-44E3-AB70-25A8248243A7}" srcOrd="1" destOrd="0" presId="urn:microsoft.com/office/officeart/2005/8/layout/orgChart1"/>
    <dgm:cxn modelId="{2D3FB134-C296-4A0B-B04E-C8BB679AD027}" type="presParOf" srcId="{29E920FE-44B8-44E3-AB70-25A8248243A7}" destId="{07E8BB35-EF77-450E-8B91-6906CDC39FBB}" srcOrd="0" destOrd="0" presId="urn:microsoft.com/office/officeart/2005/8/layout/orgChart1"/>
    <dgm:cxn modelId="{6A2A6470-856D-4741-A21B-C29F1AD6F894}" type="presParOf" srcId="{07E8BB35-EF77-450E-8B91-6906CDC39FBB}" destId="{77FA48BF-43FD-42A8-99F8-9247416973EE}" srcOrd="0" destOrd="0" presId="urn:microsoft.com/office/officeart/2005/8/layout/orgChart1"/>
    <dgm:cxn modelId="{E267D5B4-9251-443F-B948-D334B9CBF92C}" type="presParOf" srcId="{07E8BB35-EF77-450E-8B91-6906CDC39FBB}" destId="{3EC882AD-53B1-4D87-81E9-D2BE76DEE408}" srcOrd="1" destOrd="0" presId="urn:microsoft.com/office/officeart/2005/8/layout/orgChart1"/>
    <dgm:cxn modelId="{3A72E50F-6F9D-4423-A8BC-D8BBD5BB8746}" type="presParOf" srcId="{29E920FE-44B8-44E3-AB70-25A8248243A7}" destId="{CEA6B627-080C-4102-9224-D23D6EE10038}" srcOrd="1" destOrd="0" presId="urn:microsoft.com/office/officeart/2005/8/layout/orgChart1"/>
    <dgm:cxn modelId="{A721E7D3-52A0-4A2C-BC67-298935AE838D}" type="presParOf" srcId="{29E920FE-44B8-44E3-AB70-25A8248243A7}" destId="{FE1D020F-8078-4F15-896B-93886D933555}" srcOrd="2" destOrd="0" presId="urn:microsoft.com/office/officeart/2005/8/layout/orgChart1"/>
    <dgm:cxn modelId="{A9940E76-A367-4327-ACD1-AC1A51FA3F0D}" type="presParOf" srcId="{C97EA067-B4AB-48D2-BB5D-6BBDA11100D0}" destId="{70711F9F-67A9-45A7-9D34-9BA1089CBC3F}" srcOrd="2" destOrd="0" presId="urn:microsoft.com/office/officeart/2005/8/layout/orgChart1"/>
    <dgm:cxn modelId="{72FC16E4-21AD-48CB-AED1-83825FCF6A67}" type="presParOf" srcId="{C97EA067-B4AB-48D2-BB5D-6BBDA11100D0}" destId="{F6F405C6-F1F9-4996-9AA4-6E3FAF68EF57}" srcOrd="3" destOrd="0" presId="urn:microsoft.com/office/officeart/2005/8/layout/orgChart1"/>
    <dgm:cxn modelId="{71AC2274-C547-4D2A-A56F-D3C5423B3EB6}" type="presParOf" srcId="{F6F405C6-F1F9-4996-9AA4-6E3FAF68EF57}" destId="{E91F1E18-5096-4EAF-A943-E5F0F752BA3E}" srcOrd="0" destOrd="0" presId="urn:microsoft.com/office/officeart/2005/8/layout/orgChart1"/>
    <dgm:cxn modelId="{B4D92687-8D5E-4D24-A4B8-588A6E212F48}" type="presParOf" srcId="{E91F1E18-5096-4EAF-A943-E5F0F752BA3E}" destId="{CF2A25A8-C714-42BB-8620-EBD178D9743D}" srcOrd="0" destOrd="0" presId="urn:microsoft.com/office/officeart/2005/8/layout/orgChart1"/>
    <dgm:cxn modelId="{84979FA1-E35B-4539-855D-A56D98586804}" type="presParOf" srcId="{E91F1E18-5096-4EAF-A943-E5F0F752BA3E}" destId="{C7D7E57E-613D-4935-B0EB-A5F08869CBD5}" srcOrd="1" destOrd="0" presId="urn:microsoft.com/office/officeart/2005/8/layout/orgChart1"/>
    <dgm:cxn modelId="{23F54A90-4FF6-481E-88AB-DE16F5842176}" type="presParOf" srcId="{F6F405C6-F1F9-4996-9AA4-6E3FAF68EF57}" destId="{35BD15B7-374B-4BEA-A387-68EDD357BAC7}" srcOrd="1" destOrd="0" presId="urn:microsoft.com/office/officeart/2005/8/layout/orgChart1"/>
    <dgm:cxn modelId="{21E073C9-E5A3-451E-9831-1514661396F0}" type="presParOf" srcId="{F6F405C6-F1F9-4996-9AA4-6E3FAF68EF57}" destId="{06A1D8F3-B185-416D-A5E5-62236852AD35}" srcOrd="2" destOrd="0" presId="urn:microsoft.com/office/officeart/2005/8/layout/orgChart1"/>
    <dgm:cxn modelId="{F649F185-9AA9-4AE6-BF73-B9F016288EF8}" type="presParOf" srcId="{C97EA067-B4AB-48D2-BB5D-6BBDA11100D0}" destId="{CD05061B-AE96-4343-9D3B-46F931B955F9}" srcOrd="4" destOrd="0" presId="urn:microsoft.com/office/officeart/2005/8/layout/orgChart1"/>
    <dgm:cxn modelId="{803251DF-BDD6-43E8-BDB7-7F4EC605BA2B}" type="presParOf" srcId="{C97EA067-B4AB-48D2-BB5D-6BBDA11100D0}" destId="{36FD7DD2-C598-4451-BDD1-3B389B98E908}" srcOrd="5" destOrd="0" presId="urn:microsoft.com/office/officeart/2005/8/layout/orgChart1"/>
    <dgm:cxn modelId="{CA9F65B3-8CAA-4F3A-8E0E-FB1B0297767E}" type="presParOf" srcId="{36FD7DD2-C598-4451-BDD1-3B389B98E908}" destId="{B27AA887-FFAA-4AFE-A54B-9E6DF89E75C3}" srcOrd="0" destOrd="0" presId="urn:microsoft.com/office/officeart/2005/8/layout/orgChart1"/>
    <dgm:cxn modelId="{002CBA65-FBC1-4CD1-AB64-820EE2D7DCC7}" type="presParOf" srcId="{B27AA887-FFAA-4AFE-A54B-9E6DF89E75C3}" destId="{13C0D7FB-28B5-42BE-B985-ADD23F35A8B4}" srcOrd="0" destOrd="0" presId="urn:microsoft.com/office/officeart/2005/8/layout/orgChart1"/>
    <dgm:cxn modelId="{216A42F9-8090-4266-93E9-0CC641BFDB53}" type="presParOf" srcId="{B27AA887-FFAA-4AFE-A54B-9E6DF89E75C3}" destId="{38323C9B-42AE-4922-B69E-AF268BE4EFC3}" srcOrd="1" destOrd="0" presId="urn:microsoft.com/office/officeart/2005/8/layout/orgChart1"/>
    <dgm:cxn modelId="{2258D058-F243-4A08-9E7D-5EC3D055E3F8}" type="presParOf" srcId="{36FD7DD2-C598-4451-BDD1-3B389B98E908}" destId="{23EBEF45-977B-46E5-B91E-347D230AE1A4}" srcOrd="1" destOrd="0" presId="urn:microsoft.com/office/officeart/2005/8/layout/orgChart1"/>
    <dgm:cxn modelId="{9B002EEE-9FA6-46A5-9AD6-3E706C862146}" type="presParOf" srcId="{36FD7DD2-C598-4451-BDD1-3B389B98E908}" destId="{440FC864-83E6-4200-BD23-D12D100DD1E8}" srcOrd="2" destOrd="0" presId="urn:microsoft.com/office/officeart/2005/8/layout/orgChart1"/>
    <dgm:cxn modelId="{A053CC4D-E29B-48A6-8481-970858B8B8FE}" type="presParOf" srcId="{7816AAFB-BC09-4665-BC3C-28CDD10DD69A}" destId="{43667C6E-7504-4E2A-89B3-F9E6293E8A0F}" srcOrd="2" destOrd="0" presId="urn:microsoft.com/office/officeart/2005/8/layout/orgChart1"/>
    <dgm:cxn modelId="{14F6BBAD-F6E6-4C40-9F9D-D3E4CD3DABCB}" type="presParOf" srcId="{E6178AC1-44EB-4F0C-9DB8-A19501CE992C}" destId="{76F3520A-A290-45EA-9329-EDBC456CF794}" srcOrd="2" destOrd="0" presId="urn:microsoft.com/office/officeart/2005/8/layout/orgChart1"/>
    <dgm:cxn modelId="{4AB4C77F-F778-419C-B18D-42CC17359E80}" type="presParOf" srcId="{E6178AC1-44EB-4F0C-9DB8-A19501CE992C}" destId="{0268ACE9-9A56-4957-AE08-B7B6C0B5F432}" srcOrd="3" destOrd="0" presId="urn:microsoft.com/office/officeart/2005/8/layout/orgChart1"/>
    <dgm:cxn modelId="{F3998AD4-4E86-4048-BB8C-160BE919C51A}" type="presParOf" srcId="{0268ACE9-9A56-4957-AE08-B7B6C0B5F432}" destId="{1299E818-BF88-4823-AD2A-53148E5B2C4C}" srcOrd="0" destOrd="0" presId="urn:microsoft.com/office/officeart/2005/8/layout/orgChart1"/>
    <dgm:cxn modelId="{D7D82AF6-DF6B-47C4-A156-9E44263059A3}" type="presParOf" srcId="{1299E818-BF88-4823-AD2A-53148E5B2C4C}" destId="{CF6D90EE-AB14-4CC8-B585-C88A3D194EE8}" srcOrd="0" destOrd="0" presId="urn:microsoft.com/office/officeart/2005/8/layout/orgChart1"/>
    <dgm:cxn modelId="{5791A51C-1A8F-4F88-8BBC-E6B01023E627}" type="presParOf" srcId="{1299E818-BF88-4823-AD2A-53148E5B2C4C}" destId="{BA0CCEE8-3D01-4066-82EE-3E35AF820F72}" srcOrd="1" destOrd="0" presId="urn:microsoft.com/office/officeart/2005/8/layout/orgChart1"/>
    <dgm:cxn modelId="{E6053FAB-9708-4B41-8446-3A79270C3847}" type="presParOf" srcId="{0268ACE9-9A56-4957-AE08-B7B6C0B5F432}" destId="{283E7262-F1AE-47EF-812E-9F42B314B2F6}" srcOrd="1" destOrd="0" presId="urn:microsoft.com/office/officeart/2005/8/layout/orgChart1"/>
    <dgm:cxn modelId="{E93E499A-7710-41B5-B895-5BEF92282A4C}" type="presParOf" srcId="{283E7262-F1AE-47EF-812E-9F42B314B2F6}" destId="{A7485123-A0E2-4F86-B714-FC87F264199A}" srcOrd="0" destOrd="0" presId="urn:microsoft.com/office/officeart/2005/8/layout/orgChart1"/>
    <dgm:cxn modelId="{0E31C5D4-CFF6-46E6-B3BF-E4C4E822D5C2}" type="presParOf" srcId="{283E7262-F1AE-47EF-812E-9F42B314B2F6}" destId="{A60A0F43-8DFE-4685-B43E-4015ECD55865}" srcOrd="1" destOrd="0" presId="urn:microsoft.com/office/officeart/2005/8/layout/orgChart1"/>
    <dgm:cxn modelId="{90DF3982-82C9-4472-B727-6A13302B4690}" type="presParOf" srcId="{A60A0F43-8DFE-4685-B43E-4015ECD55865}" destId="{44F04B13-880B-4815-B9A0-A697A287A33E}" srcOrd="0" destOrd="0" presId="urn:microsoft.com/office/officeart/2005/8/layout/orgChart1"/>
    <dgm:cxn modelId="{0C7082B4-F76D-4740-AA99-6C57D5A033CC}" type="presParOf" srcId="{44F04B13-880B-4815-B9A0-A697A287A33E}" destId="{3A717BFF-AA19-4194-92EB-7F4927A027B4}" srcOrd="0" destOrd="0" presId="urn:microsoft.com/office/officeart/2005/8/layout/orgChart1"/>
    <dgm:cxn modelId="{BD3ACA02-3F0C-41CC-AEE6-88FE48FEBBA2}" type="presParOf" srcId="{44F04B13-880B-4815-B9A0-A697A287A33E}" destId="{A70EEF71-5347-4DB7-A0C2-E8B6801F298F}" srcOrd="1" destOrd="0" presId="urn:microsoft.com/office/officeart/2005/8/layout/orgChart1"/>
    <dgm:cxn modelId="{6DB0239B-B7DC-4921-B343-847041E36FF8}" type="presParOf" srcId="{A60A0F43-8DFE-4685-B43E-4015ECD55865}" destId="{80550EBE-B2F0-40DD-93BA-B1BE6ADAF243}" srcOrd="1" destOrd="0" presId="urn:microsoft.com/office/officeart/2005/8/layout/orgChart1"/>
    <dgm:cxn modelId="{995948A1-E2D5-4C89-BA1D-206342670F41}" type="presParOf" srcId="{80550EBE-B2F0-40DD-93BA-B1BE6ADAF243}" destId="{A186A8D0-F88B-4773-A6A8-E4E88D5F101C}" srcOrd="0" destOrd="0" presId="urn:microsoft.com/office/officeart/2005/8/layout/orgChart1"/>
    <dgm:cxn modelId="{6D5384E0-FE37-4193-8EDC-5DA36DF2AEC3}" type="presParOf" srcId="{80550EBE-B2F0-40DD-93BA-B1BE6ADAF243}" destId="{A0BD8780-E827-46CA-B6CE-F4073262543E}" srcOrd="1" destOrd="0" presId="urn:microsoft.com/office/officeart/2005/8/layout/orgChart1"/>
    <dgm:cxn modelId="{C6EB0DB5-EF75-4CBD-87C7-51E98019133D}" type="presParOf" srcId="{A0BD8780-E827-46CA-B6CE-F4073262543E}" destId="{7320BD56-CDB0-40C1-912A-EA71E6B77DB0}" srcOrd="0" destOrd="0" presId="urn:microsoft.com/office/officeart/2005/8/layout/orgChart1"/>
    <dgm:cxn modelId="{A7D3D42A-034B-47B4-B092-F524B0D43401}" type="presParOf" srcId="{7320BD56-CDB0-40C1-912A-EA71E6B77DB0}" destId="{3D050D88-418B-46BF-B29C-21EDC89A72E1}" srcOrd="0" destOrd="0" presId="urn:microsoft.com/office/officeart/2005/8/layout/orgChart1"/>
    <dgm:cxn modelId="{D7000533-B610-4FD4-A29F-BFE8FD356AFA}" type="presParOf" srcId="{7320BD56-CDB0-40C1-912A-EA71E6B77DB0}" destId="{5D85B55B-ABAD-4A31-8E93-FAB85E893494}" srcOrd="1" destOrd="0" presId="urn:microsoft.com/office/officeart/2005/8/layout/orgChart1"/>
    <dgm:cxn modelId="{9D22C420-5D20-46AD-BA32-5550180DEA10}" type="presParOf" srcId="{A0BD8780-E827-46CA-B6CE-F4073262543E}" destId="{41F0D577-8BA5-4787-9F9F-BF59BB10AE9B}" srcOrd="1" destOrd="0" presId="urn:microsoft.com/office/officeart/2005/8/layout/orgChart1"/>
    <dgm:cxn modelId="{91D56505-41F6-47DE-BBA9-708DB6A2C05C}" type="presParOf" srcId="{A0BD8780-E827-46CA-B6CE-F4073262543E}" destId="{5D0C942B-720E-47AC-9627-58EB862A55C1}" srcOrd="2" destOrd="0" presId="urn:microsoft.com/office/officeart/2005/8/layout/orgChart1"/>
    <dgm:cxn modelId="{53740A11-A71D-4784-9730-DD71BB5AB7F0}" type="presParOf" srcId="{80550EBE-B2F0-40DD-93BA-B1BE6ADAF243}" destId="{AB7B5373-5D96-4C94-8902-9364F970E9FE}" srcOrd="2" destOrd="0" presId="urn:microsoft.com/office/officeart/2005/8/layout/orgChart1"/>
    <dgm:cxn modelId="{D8AF85A6-667F-4464-969F-0E366C15B9B6}" type="presParOf" srcId="{80550EBE-B2F0-40DD-93BA-B1BE6ADAF243}" destId="{67BC032B-2EB2-4F6E-B5A1-51A4CBDC19B4}" srcOrd="3" destOrd="0" presId="urn:microsoft.com/office/officeart/2005/8/layout/orgChart1"/>
    <dgm:cxn modelId="{364F721F-40EA-4877-A718-FD563B7711F9}" type="presParOf" srcId="{67BC032B-2EB2-4F6E-B5A1-51A4CBDC19B4}" destId="{71998458-EDDD-45B6-8F90-DCC1A738BCA8}" srcOrd="0" destOrd="0" presId="urn:microsoft.com/office/officeart/2005/8/layout/orgChart1"/>
    <dgm:cxn modelId="{0091365E-D57A-449B-82A2-34B77344E6FF}" type="presParOf" srcId="{71998458-EDDD-45B6-8F90-DCC1A738BCA8}" destId="{1C9A3620-FFC8-4E6E-A5E7-2891589E7E91}" srcOrd="0" destOrd="0" presId="urn:microsoft.com/office/officeart/2005/8/layout/orgChart1"/>
    <dgm:cxn modelId="{CC052DE3-499B-46DF-9727-6E144BBC4255}" type="presParOf" srcId="{71998458-EDDD-45B6-8F90-DCC1A738BCA8}" destId="{DFF6A506-799E-4DB0-B03A-F2C5B421EC69}" srcOrd="1" destOrd="0" presId="urn:microsoft.com/office/officeart/2005/8/layout/orgChart1"/>
    <dgm:cxn modelId="{846F1E24-E759-42DE-ADC0-1B7597939966}" type="presParOf" srcId="{67BC032B-2EB2-4F6E-B5A1-51A4CBDC19B4}" destId="{2A1BD38D-A4C8-4CED-A834-6F8C84CE9FA1}" srcOrd="1" destOrd="0" presId="urn:microsoft.com/office/officeart/2005/8/layout/orgChart1"/>
    <dgm:cxn modelId="{CE749F5C-75B7-4735-9E5E-C698D6DA0B48}" type="presParOf" srcId="{67BC032B-2EB2-4F6E-B5A1-51A4CBDC19B4}" destId="{A6A2B2BA-7666-428B-BDE4-49B37E14740B}" srcOrd="2" destOrd="0" presId="urn:microsoft.com/office/officeart/2005/8/layout/orgChart1"/>
    <dgm:cxn modelId="{C6389101-CFA7-4303-A87C-E38B93B65944}" type="presParOf" srcId="{A60A0F43-8DFE-4685-B43E-4015ECD55865}" destId="{A6A97484-D07C-4EF4-9AA0-642CC29D5C85}" srcOrd="2" destOrd="0" presId="urn:microsoft.com/office/officeart/2005/8/layout/orgChart1"/>
    <dgm:cxn modelId="{6FC47F8C-92D4-4B56-9B9B-8663E3DE16E8}" type="presParOf" srcId="{283E7262-F1AE-47EF-812E-9F42B314B2F6}" destId="{D10BC470-B78B-4634-8624-302398EED3A1}" srcOrd="2" destOrd="0" presId="urn:microsoft.com/office/officeart/2005/8/layout/orgChart1"/>
    <dgm:cxn modelId="{7F76F688-743F-4776-98AA-A231E476C3F7}" type="presParOf" srcId="{283E7262-F1AE-47EF-812E-9F42B314B2F6}" destId="{63406A17-D02B-4DB2-8EF7-747B18CFC4E4}" srcOrd="3" destOrd="0" presId="urn:microsoft.com/office/officeart/2005/8/layout/orgChart1"/>
    <dgm:cxn modelId="{135E7A4C-5DC9-4879-B1EB-518F8B4ACCEF}" type="presParOf" srcId="{63406A17-D02B-4DB2-8EF7-747B18CFC4E4}" destId="{666D4D60-A870-4684-B596-5BB563EFE77C}" srcOrd="0" destOrd="0" presId="urn:microsoft.com/office/officeart/2005/8/layout/orgChart1"/>
    <dgm:cxn modelId="{8FDCDB5E-3F39-4EC2-805C-C8E68E6CB333}" type="presParOf" srcId="{666D4D60-A870-4684-B596-5BB563EFE77C}" destId="{0465A22B-57C4-4AF2-8D86-9DEA3754A579}" srcOrd="0" destOrd="0" presId="urn:microsoft.com/office/officeart/2005/8/layout/orgChart1"/>
    <dgm:cxn modelId="{5349A299-3412-44D1-96CB-0463CC6C5B03}" type="presParOf" srcId="{666D4D60-A870-4684-B596-5BB563EFE77C}" destId="{B9124A54-6606-45A3-AD03-5D0B6655A027}" srcOrd="1" destOrd="0" presId="urn:microsoft.com/office/officeart/2005/8/layout/orgChart1"/>
    <dgm:cxn modelId="{33ED8189-40FD-4738-815B-BA1BC0D73A3D}" type="presParOf" srcId="{63406A17-D02B-4DB2-8EF7-747B18CFC4E4}" destId="{710796BE-9443-49DC-9453-81FF36D3B33C}" srcOrd="1" destOrd="0" presId="urn:microsoft.com/office/officeart/2005/8/layout/orgChart1"/>
    <dgm:cxn modelId="{F076BA90-2E5A-455F-A8D0-FEE1CD2AE085}" type="presParOf" srcId="{710796BE-9443-49DC-9453-81FF36D3B33C}" destId="{92F6A4A7-6D7A-41CB-BA4F-37FB68408E5F}" srcOrd="0" destOrd="0" presId="urn:microsoft.com/office/officeart/2005/8/layout/orgChart1"/>
    <dgm:cxn modelId="{A1F746AA-3B6D-4DDA-B22A-E84776F433B8}" type="presParOf" srcId="{710796BE-9443-49DC-9453-81FF36D3B33C}" destId="{BA6118B6-4509-405A-9642-96E5256BD7BB}" srcOrd="1" destOrd="0" presId="urn:microsoft.com/office/officeart/2005/8/layout/orgChart1"/>
    <dgm:cxn modelId="{85E50D10-5F22-4218-BA21-F76C36EFAF92}" type="presParOf" srcId="{BA6118B6-4509-405A-9642-96E5256BD7BB}" destId="{267796D9-9CA7-412A-A15E-59B09BB315E8}" srcOrd="0" destOrd="0" presId="urn:microsoft.com/office/officeart/2005/8/layout/orgChart1"/>
    <dgm:cxn modelId="{01C5A531-D5EB-45C0-9904-0BF3624657CA}" type="presParOf" srcId="{267796D9-9CA7-412A-A15E-59B09BB315E8}" destId="{6AE46B2D-9B03-4EF6-8978-FDEBC6B465BA}" srcOrd="0" destOrd="0" presId="urn:microsoft.com/office/officeart/2005/8/layout/orgChart1"/>
    <dgm:cxn modelId="{7154D190-9272-42EA-9F29-B4584249F8AF}" type="presParOf" srcId="{267796D9-9CA7-412A-A15E-59B09BB315E8}" destId="{4B8F4C48-DD0B-43E9-81E9-099C004F800F}" srcOrd="1" destOrd="0" presId="urn:microsoft.com/office/officeart/2005/8/layout/orgChart1"/>
    <dgm:cxn modelId="{A539638C-CC13-448E-93DA-A88C5E66A7E8}" type="presParOf" srcId="{BA6118B6-4509-405A-9642-96E5256BD7BB}" destId="{7D416D77-0194-4DA9-97C3-FF51885350BD}" srcOrd="1" destOrd="0" presId="urn:microsoft.com/office/officeart/2005/8/layout/orgChart1"/>
    <dgm:cxn modelId="{41741450-1197-4AD6-B787-C41474FD4DB4}" type="presParOf" srcId="{BA6118B6-4509-405A-9642-96E5256BD7BB}" destId="{69BC61D8-9037-4482-95A8-42E5DC58C906}" srcOrd="2" destOrd="0" presId="urn:microsoft.com/office/officeart/2005/8/layout/orgChart1"/>
    <dgm:cxn modelId="{809FAA96-5076-49F2-811C-8302CB36D8AB}" type="presParOf" srcId="{710796BE-9443-49DC-9453-81FF36D3B33C}" destId="{6761ECB3-64B0-4449-A2CB-A980FC29043E}" srcOrd="2" destOrd="0" presId="urn:microsoft.com/office/officeart/2005/8/layout/orgChart1"/>
    <dgm:cxn modelId="{58572737-7EBF-44BE-8F9F-F4CB37A4846E}" type="presParOf" srcId="{710796BE-9443-49DC-9453-81FF36D3B33C}" destId="{7F42FE8F-19BB-4ABD-BFAC-01745E4E7BFE}" srcOrd="3" destOrd="0" presId="urn:microsoft.com/office/officeart/2005/8/layout/orgChart1"/>
    <dgm:cxn modelId="{BDF29894-8337-4C9C-A8A4-F61E9BC2A18F}" type="presParOf" srcId="{7F42FE8F-19BB-4ABD-BFAC-01745E4E7BFE}" destId="{3F4C6F67-3384-4319-B548-F24BB366B835}" srcOrd="0" destOrd="0" presId="urn:microsoft.com/office/officeart/2005/8/layout/orgChart1"/>
    <dgm:cxn modelId="{2C4E3619-E5CF-47B0-9F9E-7EAF902BF661}" type="presParOf" srcId="{3F4C6F67-3384-4319-B548-F24BB366B835}" destId="{F9EA0C72-75CC-4B33-BF3C-3AD2CA82AF95}" srcOrd="0" destOrd="0" presId="urn:microsoft.com/office/officeart/2005/8/layout/orgChart1"/>
    <dgm:cxn modelId="{C4CCA5AF-7019-46DE-AD8B-82C0E17F33D5}" type="presParOf" srcId="{3F4C6F67-3384-4319-B548-F24BB366B835}" destId="{A85310BA-FCF2-40E3-81F7-6686C32EFBE6}" srcOrd="1" destOrd="0" presId="urn:microsoft.com/office/officeart/2005/8/layout/orgChart1"/>
    <dgm:cxn modelId="{92C2AE7B-23F7-430B-B754-874B936C76D7}" type="presParOf" srcId="{7F42FE8F-19BB-4ABD-BFAC-01745E4E7BFE}" destId="{266556C5-B046-4A90-9AC4-A7D7287F4CE8}" srcOrd="1" destOrd="0" presId="urn:microsoft.com/office/officeart/2005/8/layout/orgChart1"/>
    <dgm:cxn modelId="{FF0EFDFD-307D-4135-A6D3-9200C876F60E}" type="presParOf" srcId="{7F42FE8F-19BB-4ABD-BFAC-01745E4E7BFE}" destId="{EC1BEE0F-4330-46F5-B702-EA07EE01A03B}" srcOrd="2" destOrd="0" presId="urn:microsoft.com/office/officeart/2005/8/layout/orgChart1"/>
    <dgm:cxn modelId="{03A4D9A1-892D-4BAF-B65C-2E45957B2856}" type="presParOf" srcId="{710796BE-9443-49DC-9453-81FF36D3B33C}" destId="{18BE1370-5140-4503-BDA8-2226CB07D246}" srcOrd="4" destOrd="0" presId="urn:microsoft.com/office/officeart/2005/8/layout/orgChart1"/>
    <dgm:cxn modelId="{8E35A9A2-39C5-4E51-9F3E-73A30E9B5D20}" type="presParOf" srcId="{710796BE-9443-49DC-9453-81FF36D3B33C}" destId="{82A7DD30-1020-4876-9FD3-2D6F8AC189A3}" srcOrd="5" destOrd="0" presId="urn:microsoft.com/office/officeart/2005/8/layout/orgChart1"/>
    <dgm:cxn modelId="{E6397933-5E64-40ED-A02B-548D57CF1C77}" type="presParOf" srcId="{82A7DD30-1020-4876-9FD3-2D6F8AC189A3}" destId="{559920C7-1A33-4A9F-8B5C-B184917E2AF5}" srcOrd="0" destOrd="0" presId="urn:microsoft.com/office/officeart/2005/8/layout/orgChart1"/>
    <dgm:cxn modelId="{A8A843FC-523F-4B72-A878-58ED0E190EBB}" type="presParOf" srcId="{559920C7-1A33-4A9F-8B5C-B184917E2AF5}" destId="{E58B3F2F-4557-4FB5-BE13-8A6F1FF8A374}" srcOrd="0" destOrd="0" presId="urn:microsoft.com/office/officeart/2005/8/layout/orgChart1"/>
    <dgm:cxn modelId="{88B7119D-164A-4111-8A79-90117023EDD1}" type="presParOf" srcId="{559920C7-1A33-4A9F-8B5C-B184917E2AF5}" destId="{5C37883B-F47C-4D12-881E-938795DAE0D0}" srcOrd="1" destOrd="0" presId="urn:microsoft.com/office/officeart/2005/8/layout/orgChart1"/>
    <dgm:cxn modelId="{958F650A-091F-45E3-B5FA-3A3CBE87F136}" type="presParOf" srcId="{82A7DD30-1020-4876-9FD3-2D6F8AC189A3}" destId="{C8AD29F0-D591-4A90-8D10-22EE0505695F}" srcOrd="1" destOrd="0" presId="urn:microsoft.com/office/officeart/2005/8/layout/orgChart1"/>
    <dgm:cxn modelId="{8F5015C5-6FDD-4F6E-B198-E0F0C39BDE5E}" type="presParOf" srcId="{82A7DD30-1020-4876-9FD3-2D6F8AC189A3}" destId="{616C5246-8146-4285-92B3-A693EB946832}" srcOrd="2" destOrd="0" presId="urn:microsoft.com/office/officeart/2005/8/layout/orgChart1"/>
    <dgm:cxn modelId="{67D59E38-1ADD-45DA-8DC5-C98810D25CBD}" type="presParOf" srcId="{63406A17-D02B-4DB2-8EF7-747B18CFC4E4}" destId="{AF581C7A-66CB-49AC-9C0B-0170BCE8313F}" srcOrd="2" destOrd="0" presId="urn:microsoft.com/office/officeart/2005/8/layout/orgChart1"/>
    <dgm:cxn modelId="{C5D9CD6F-58A8-49B3-BD34-EE600BA7609E}" type="presParOf" srcId="{0268ACE9-9A56-4957-AE08-B7B6C0B5F432}" destId="{A71BE8FB-778D-4146-B38F-56DD42F797BA}" srcOrd="2" destOrd="0" presId="urn:microsoft.com/office/officeart/2005/8/layout/orgChart1"/>
    <dgm:cxn modelId="{662779FD-56EA-4575-A2CB-6B3876020C7B}" type="presParOf" srcId="{E6178AC1-44EB-4F0C-9DB8-A19501CE992C}" destId="{D0AE134A-FEC9-45C6-9335-7FD2962499EE}" srcOrd="4" destOrd="0" presId="urn:microsoft.com/office/officeart/2005/8/layout/orgChart1"/>
    <dgm:cxn modelId="{4095F457-EE6A-41E0-8170-D0549B415701}" type="presParOf" srcId="{E6178AC1-44EB-4F0C-9DB8-A19501CE992C}" destId="{EDBE14DB-64A3-4F71-8284-14464AE5D505}" srcOrd="5" destOrd="0" presId="urn:microsoft.com/office/officeart/2005/8/layout/orgChart1"/>
    <dgm:cxn modelId="{13794D12-9B8D-41C4-AC36-8A2702A308A7}" type="presParOf" srcId="{EDBE14DB-64A3-4F71-8284-14464AE5D505}" destId="{BB52EA8B-BCCA-4154-94C7-F3B5356F4E5E}" srcOrd="0" destOrd="0" presId="urn:microsoft.com/office/officeart/2005/8/layout/orgChart1"/>
    <dgm:cxn modelId="{DAB841AE-437F-4048-94CA-AA2BBC8D6047}" type="presParOf" srcId="{BB52EA8B-BCCA-4154-94C7-F3B5356F4E5E}" destId="{0E7D30E3-AA91-4CF5-A157-B9CAD7E3F85C}" srcOrd="0" destOrd="0" presId="urn:microsoft.com/office/officeart/2005/8/layout/orgChart1"/>
    <dgm:cxn modelId="{A0733AC5-439D-48FC-8841-7ED0FEB0225A}" type="presParOf" srcId="{BB52EA8B-BCCA-4154-94C7-F3B5356F4E5E}" destId="{DA600D70-6928-4013-87DD-2B54F7367158}" srcOrd="1" destOrd="0" presId="urn:microsoft.com/office/officeart/2005/8/layout/orgChart1"/>
    <dgm:cxn modelId="{B48914A9-1E2C-42E0-8445-CE12A9405D25}" type="presParOf" srcId="{EDBE14DB-64A3-4F71-8284-14464AE5D505}" destId="{B1AA8FFB-BCDB-40F5-A542-558DAD6D3180}" srcOrd="1" destOrd="0" presId="urn:microsoft.com/office/officeart/2005/8/layout/orgChart1"/>
    <dgm:cxn modelId="{10037125-B5CD-4F32-89E3-70F28309F5FE}" type="presParOf" srcId="{B1AA8FFB-BCDB-40F5-A542-558DAD6D3180}" destId="{2EE231C1-3E77-4CA4-B83F-5473F5D5A77D}" srcOrd="0" destOrd="0" presId="urn:microsoft.com/office/officeart/2005/8/layout/orgChart1"/>
    <dgm:cxn modelId="{A1FD0B2D-C95F-4CF3-96A6-8DBA914B947B}" type="presParOf" srcId="{B1AA8FFB-BCDB-40F5-A542-558DAD6D3180}" destId="{09D10D2F-7F50-4A78-AC79-B5BD4D803E46}" srcOrd="1" destOrd="0" presId="urn:microsoft.com/office/officeart/2005/8/layout/orgChart1"/>
    <dgm:cxn modelId="{6592EC5E-BBBC-428D-9B55-C666C0D7E714}" type="presParOf" srcId="{09D10D2F-7F50-4A78-AC79-B5BD4D803E46}" destId="{DC30A398-E90F-408C-AF26-D5D6D7412C8F}" srcOrd="0" destOrd="0" presId="urn:microsoft.com/office/officeart/2005/8/layout/orgChart1"/>
    <dgm:cxn modelId="{A4637DDD-7FE7-4604-87F6-D971D6EF84BE}" type="presParOf" srcId="{DC30A398-E90F-408C-AF26-D5D6D7412C8F}" destId="{619E2719-5C24-4D4D-B8E4-A2E1733B9130}" srcOrd="0" destOrd="0" presId="urn:microsoft.com/office/officeart/2005/8/layout/orgChart1"/>
    <dgm:cxn modelId="{25410E5C-6F4A-4928-A382-1EED28CE813C}" type="presParOf" srcId="{DC30A398-E90F-408C-AF26-D5D6D7412C8F}" destId="{1608160A-23AE-4636-8867-63840FC1E780}" srcOrd="1" destOrd="0" presId="urn:microsoft.com/office/officeart/2005/8/layout/orgChart1"/>
    <dgm:cxn modelId="{B2BB7AC9-420D-4D15-BF2C-4074A3B86F9B}" type="presParOf" srcId="{09D10D2F-7F50-4A78-AC79-B5BD4D803E46}" destId="{43CD0207-5889-47DA-AFDD-69DA0F91E950}" srcOrd="1" destOrd="0" presId="urn:microsoft.com/office/officeart/2005/8/layout/orgChart1"/>
    <dgm:cxn modelId="{B5CCF391-547C-4C16-9344-FDE9353BBE68}" type="presParOf" srcId="{09D10D2F-7F50-4A78-AC79-B5BD4D803E46}" destId="{416C86ED-8A7C-4E86-9053-4C8F34FE5FF6}" srcOrd="2" destOrd="0" presId="urn:microsoft.com/office/officeart/2005/8/layout/orgChart1"/>
    <dgm:cxn modelId="{4A347DFD-43F3-40BF-826C-5AEBEBC8AA16}" type="presParOf" srcId="{B1AA8FFB-BCDB-40F5-A542-558DAD6D3180}" destId="{F601A589-B108-4F32-BC6F-13B75E2AFCB6}" srcOrd="2" destOrd="0" presId="urn:microsoft.com/office/officeart/2005/8/layout/orgChart1"/>
    <dgm:cxn modelId="{B6180E88-9518-4D5C-B0E4-52F1F9C83FA5}" type="presParOf" srcId="{B1AA8FFB-BCDB-40F5-A542-558DAD6D3180}" destId="{BDC7F2E6-2082-4AF3-9D1E-7176EC4A63F6}" srcOrd="3" destOrd="0" presId="urn:microsoft.com/office/officeart/2005/8/layout/orgChart1"/>
    <dgm:cxn modelId="{BAC44786-13F9-492B-81EB-995922AEF934}" type="presParOf" srcId="{BDC7F2E6-2082-4AF3-9D1E-7176EC4A63F6}" destId="{EBF0C5C1-D6A2-4E50-B8A6-C636AEFEBDE9}" srcOrd="0" destOrd="0" presId="urn:microsoft.com/office/officeart/2005/8/layout/orgChart1"/>
    <dgm:cxn modelId="{10E36ECC-99A1-41F1-A96F-64F7035189B8}" type="presParOf" srcId="{EBF0C5C1-D6A2-4E50-B8A6-C636AEFEBDE9}" destId="{0886E4FB-594D-4918-AAD0-14F1ACDE7BCE}" srcOrd="0" destOrd="0" presId="urn:microsoft.com/office/officeart/2005/8/layout/orgChart1"/>
    <dgm:cxn modelId="{2F1E8C1D-B0CC-48C0-AB1E-7603FA8F2062}" type="presParOf" srcId="{EBF0C5C1-D6A2-4E50-B8A6-C636AEFEBDE9}" destId="{50856D2D-A6FE-4EE5-9236-4C1695EB13B4}" srcOrd="1" destOrd="0" presId="urn:microsoft.com/office/officeart/2005/8/layout/orgChart1"/>
    <dgm:cxn modelId="{C4AA246F-49AD-4158-B823-54EE59A7173F}" type="presParOf" srcId="{BDC7F2E6-2082-4AF3-9D1E-7176EC4A63F6}" destId="{4F582D14-F59D-40D3-8630-A47E71C49E17}" srcOrd="1" destOrd="0" presId="urn:microsoft.com/office/officeart/2005/8/layout/orgChart1"/>
    <dgm:cxn modelId="{7367F76E-624B-4C08-9BB4-17DB3AC769C1}" type="presParOf" srcId="{BDC7F2E6-2082-4AF3-9D1E-7176EC4A63F6}" destId="{F4E91B68-E5CC-4CF0-A115-87795D67E79B}" srcOrd="2" destOrd="0" presId="urn:microsoft.com/office/officeart/2005/8/layout/orgChart1"/>
    <dgm:cxn modelId="{4CF9DC03-86F9-42F3-99C5-0154B2428BCE}" type="presParOf" srcId="{EDBE14DB-64A3-4F71-8284-14464AE5D505}" destId="{5FA37AC7-CF0B-44C3-A2D0-3A8F7A1A093F}" srcOrd="2" destOrd="0" presId="urn:microsoft.com/office/officeart/2005/8/layout/orgChart1"/>
    <dgm:cxn modelId="{4F820BE5-F256-41F6-AC97-1D5A33E609C4}" type="presParOf" srcId="{E6178AC1-44EB-4F0C-9DB8-A19501CE992C}" destId="{1D1489D9-ED70-4585-89C1-E53C0CDDA32D}" srcOrd="6" destOrd="0" presId="urn:microsoft.com/office/officeart/2005/8/layout/orgChart1"/>
    <dgm:cxn modelId="{C654788E-3F06-4741-A5CC-BB7519637625}" type="presParOf" srcId="{E6178AC1-44EB-4F0C-9DB8-A19501CE992C}" destId="{C93B4313-81D4-4AD6-9A12-B03E1E4C179D}" srcOrd="7" destOrd="0" presId="urn:microsoft.com/office/officeart/2005/8/layout/orgChart1"/>
    <dgm:cxn modelId="{02C09D6D-C696-4A28-9002-7C097C6EF059}" type="presParOf" srcId="{C93B4313-81D4-4AD6-9A12-B03E1E4C179D}" destId="{C342E28B-71CF-40BE-8D54-292625BF666E}" srcOrd="0" destOrd="0" presId="urn:microsoft.com/office/officeart/2005/8/layout/orgChart1"/>
    <dgm:cxn modelId="{7D930154-964E-44EB-9D1C-7AFD63A6D63C}" type="presParOf" srcId="{C342E28B-71CF-40BE-8D54-292625BF666E}" destId="{A9FC9D81-3EF1-4C93-A87E-9AD59B5DC119}" srcOrd="0" destOrd="0" presId="urn:microsoft.com/office/officeart/2005/8/layout/orgChart1"/>
    <dgm:cxn modelId="{B2167E18-E7E8-4BBE-8568-7C0F992CA055}" type="presParOf" srcId="{C342E28B-71CF-40BE-8D54-292625BF666E}" destId="{6862E0F2-C03C-40BA-9D20-DD4AEEE9A1BD}" srcOrd="1" destOrd="0" presId="urn:microsoft.com/office/officeart/2005/8/layout/orgChart1"/>
    <dgm:cxn modelId="{A73A346B-B3A1-44D8-AAC4-61B702E9B8DA}" type="presParOf" srcId="{C93B4313-81D4-4AD6-9A12-B03E1E4C179D}" destId="{7825C21F-9603-4DD2-8445-75749579F95C}" srcOrd="1" destOrd="0" presId="urn:microsoft.com/office/officeart/2005/8/layout/orgChart1"/>
    <dgm:cxn modelId="{714D7357-EBB0-486C-81F5-0F0F7C8C9F35}" type="presParOf" srcId="{C93B4313-81D4-4AD6-9A12-B03E1E4C179D}" destId="{5EDE49AA-CC39-4830-B7F2-8FF5B0DD4413}" srcOrd="2" destOrd="0" presId="urn:microsoft.com/office/officeart/2005/8/layout/orgChart1"/>
    <dgm:cxn modelId="{6B20B453-CBF8-4246-81A2-6BDE5A76CFDB}" type="presParOf" srcId="{DBF9B3BB-8C5D-4632-8A6A-8F29370CCCA3}" destId="{FFCF80B4-D60D-4A6D-87EA-09CFD816CD64}" srcOrd="2" destOrd="0" presId="urn:microsoft.com/office/officeart/2005/8/layout/orgChart1"/>
    <dgm:cxn modelId="{AD527128-9127-4E63-ACF7-D8086A24A4C3}" type="presParOf" srcId="{5DCF838A-03D5-4EB7-A5E3-66533A231297}" destId="{A81FC210-8386-4F2D-B096-2660ABF370D2}" srcOrd="4" destOrd="0" presId="urn:microsoft.com/office/officeart/2005/8/layout/orgChart1"/>
    <dgm:cxn modelId="{06562381-E8F6-4396-A2E9-CC58605E1203}" type="presParOf" srcId="{5DCF838A-03D5-4EB7-A5E3-66533A231297}" destId="{176E4C58-C858-47D9-AB90-E3BF47517CF1}" srcOrd="5" destOrd="0" presId="urn:microsoft.com/office/officeart/2005/8/layout/orgChart1"/>
    <dgm:cxn modelId="{9E681C48-B836-4509-89A8-5327FA7A8D23}" type="presParOf" srcId="{176E4C58-C858-47D9-AB90-E3BF47517CF1}" destId="{416C0855-5705-4819-A140-F5A917901DDC}" srcOrd="0" destOrd="0" presId="urn:microsoft.com/office/officeart/2005/8/layout/orgChart1"/>
    <dgm:cxn modelId="{1DC079F5-2F39-40CC-B2D4-6D9F1A7FA4DF}" type="presParOf" srcId="{416C0855-5705-4819-A140-F5A917901DDC}" destId="{EFE832E2-929B-4199-B2EA-92BF48458B6B}" srcOrd="0" destOrd="0" presId="urn:microsoft.com/office/officeart/2005/8/layout/orgChart1"/>
    <dgm:cxn modelId="{BD13972D-44E9-4355-8AA1-475B17685B8D}" type="presParOf" srcId="{416C0855-5705-4819-A140-F5A917901DDC}" destId="{7CA13959-4234-4BC5-90C2-09AB821B57C4}" srcOrd="1" destOrd="0" presId="urn:microsoft.com/office/officeart/2005/8/layout/orgChart1"/>
    <dgm:cxn modelId="{84C34CE8-70D6-41D0-A5E2-8309EE0A8881}" type="presParOf" srcId="{176E4C58-C858-47D9-AB90-E3BF47517CF1}" destId="{9246720B-8CA8-4877-A8DE-9D1DF660B784}" srcOrd="1" destOrd="0" presId="urn:microsoft.com/office/officeart/2005/8/layout/orgChart1"/>
    <dgm:cxn modelId="{C7E23008-C560-4572-B7F4-ADC2766D4642}" type="presParOf" srcId="{9246720B-8CA8-4877-A8DE-9D1DF660B784}" destId="{974B08A0-DACB-4343-A12B-5E13EE90F75C}" srcOrd="0" destOrd="0" presId="urn:microsoft.com/office/officeart/2005/8/layout/orgChart1"/>
    <dgm:cxn modelId="{D8156B30-0571-4B97-95B4-B4801E4E8C76}" type="presParOf" srcId="{9246720B-8CA8-4877-A8DE-9D1DF660B784}" destId="{EDAE4AA2-8353-480C-8A56-03B588BBE495}" srcOrd="1" destOrd="0" presId="urn:microsoft.com/office/officeart/2005/8/layout/orgChart1"/>
    <dgm:cxn modelId="{01B5528E-449D-4CA3-87BC-61DB73F1DF73}" type="presParOf" srcId="{EDAE4AA2-8353-480C-8A56-03B588BBE495}" destId="{85AFC0B8-6E00-4452-82D3-D18D988FA29B}" srcOrd="0" destOrd="0" presId="urn:microsoft.com/office/officeart/2005/8/layout/orgChart1"/>
    <dgm:cxn modelId="{4CB91B19-27A9-4D2D-8A23-315F493DA3B1}" type="presParOf" srcId="{85AFC0B8-6E00-4452-82D3-D18D988FA29B}" destId="{97862668-C7A6-451E-8DDA-6EBB28FAF08C}" srcOrd="0" destOrd="0" presId="urn:microsoft.com/office/officeart/2005/8/layout/orgChart1"/>
    <dgm:cxn modelId="{7CC5F89D-8D09-415F-A6B1-9AEB762DFE26}" type="presParOf" srcId="{85AFC0B8-6E00-4452-82D3-D18D988FA29B}" destId="{A8971868-6EC3-40AE-BD69-C4A7F14F2F89}" srcOrd="1" destOrd="0" presId="urn:microsoft.com/office/officeart/2005/8/layout/orgChart1"/>
    <dgm:cxn modelId="{2605E339-1FDC-471C-8C81-C14A97624F72}" type="presParOf" srcId="{EDAE4AA2-8353-480C-8A56-03B588BBE495}" destId="{735FBB36-38EC-4308-853E-0DFCFD67894F}" srcOrd="1" destOrd="0" presId="urn:microsoft.com/office/officeart/2005/8/layout/orgChart1"/>
    <dgm:cxn modelId="{5E920CFD-019B-40A6-854C-DD75A0AEEEFC}" type="presParOf" srcId="{735FBB36-38EC-4308-853E-0DFCFD67894F}" destId="{745B660C-7326-46A8-9AE1-8E1E5A9B3C53}" srcOrd="0" destOrd="0" presId="urn:microsoft.com/office/officeart/2005/8/layout/orgChart1"/>
    <dgm:cxn modelId="{B8ED3AB6-32CB-4318-B61C-BE07EE6DDD73}" type="presParOf" srcId="{735FBB36-38EC-4308-853E-0DFCFD67894F}" destId="{693FF47E-7A22-43A1-A8CB-3D48A0FD6093}" srcOrd="1" destOrd="0" presId="urn:microsoft.com/office/officeart/2005/8/layout/orgChart1"/>
    <dgm:cxn modelId="{F42A3CF2-3D09-43CD-BDEE-DD8D598A2BDA}" type="presParOf" srcId="{693FF47E-7A22-43A1-A8CB-3D48A0FD6093}" destId="{2A04CF28-113B-4F05-ADDE-7EB1877A5CEF}" srcOrd="0" destOrd="0" presId="urn:microsoft.com/office/officeart/2005/8/layout/orgChart1"/>
    <dgm:cxn modelId="{0BAC9857-2589-46E4-AD63-BE798698281D}" type="presParOf" srcId="{2A04CF28-113B-4F05-ADDE-7EB1877A5CEF}" destId="{D64CD25A-1C8D-4247-BA28-A2217431A3EC}" srcOrd="0" destOrd="0" presId="urn:microsoft.com/office/officeart/2005/8/layout/orgChart1"/>
    <dgm:cxn modelId="{CFB75822-17C7-4E67-9C2A-06E63D63DE44}" type="presParOf" srcId="{2A04CF28-113B-4F05-ADDE-7EB1877A5CEF}" destId="{8BA67F6A-392E-41BA-9010-35ABF9014A3F}" srcOrd="1" destOrd="0" presId="urn:microsoft.com/office/officeart/2005/8/layout/orgChart1"/>
    <dgm:cxn modelId="{E3284C4C-0ED0-4344-80F6-D059904D8EE9}" type="presParOf" srcId="{693FF47E-7A22-43A1-A8CB-3D48A0FD6093}" destId="{649BF847-7504-4722-87F7-3DE80CB750ED}" srcOrd="1" destOrd="0" presId="urn:microsoft.com/office/officeart/2005/8/layout/orgChart1"/>
    <dgm:cxn modelId="{402A5C40-EAB1-4423-84C8-EA09FBB24341}" type="presParOf" srcId="{693FF47E-7A22-43A1-A8CB-3D48A0FD6093}" destId="{644B34D7-35F6-4646-B0FB-1BAD1BBF184E}" srcOrd="2" destOrd="0" presId="urn:microsoft.com/office/officeart/2005/8/layout/orgChart1"/>
    <dgm:cxn modelId="{9E26D605-FF0E-49A9-B947-BD563C83769F}" type="presParOf" srcId="{735FBB36-38EC-4308-853E-0DFCFD67894F}" destId="{CF900A71-1340-4840-A411-8A3B66453B7B}" srcOrd="2" destOrd="0" presId="urn:microsoft.com/office/officeart/2005/8/layout/orgChart1"/>
    <dgm:cxn modelId="{47F0EAD4-BFFC-4739-866B-94661D869254}" type="presParOf" srcId="{735FBB36-38EC-4308-853E-0DFCFD67894F}" destId="{AEDD59CF-10E3-4F5B-8EB4-3EEE3C1E4AB5}" srcOrd="3" destOrd="0" presId="urn:microsoft.com/office/officeart/2005/8/layout/orgChart1"/>
    <dgm:cxn modelId="{33C72079-1627-4C74-BD75-20021C432517}" type="presParOf" srcId="{AEDD59CF-10E3-4F5B-8EB4-3EEE3C1E4AB5}" destId="{27C3DCA3-7D72-465C-A224-E1D00608114E}" srcOrd="0" destOrd="0" presId="urn:microsoft.com/office/officeart/2005/8/layout/orgChart1"/>
    <dgm:cxn modelId="{AF62B5BE-A324-4824-AEDC-CDC2357C8D9F}" type="presParOf" srcId="{27C3DCA3-7D72-465C-A224-E1D00608114E}" destId="{E687F863-4833-4FC6-9C7D-FFA21D38EAF6}" srcOrd="0" destOrd="0" presId="urn:microsoft.com/office/officeart/2005/8/layout/orgChart1"/>
    <dgm:cxn modelId="{51E1DFC9-387A-4662-BA29-B03F03DE1C54}" type="presParOf" srcId="{27C3DCA3-7D72-465C-A224-E1D00608114E}" destId="{C5E01FBB-8BC4-4F64-9237-083298835795}" srcOrd="1" destOrd="0" presId="urn:microsoft.com/office/officeart/2005/8/layout/orgChart1"/>
    <dgm:cxn modelId="{5B2BC7BC-2302-49A5-8278-67D1EB4B602C}" type="presParOf" srcId="{AEDD59CF-10E3-4F5B-8EB4-3EEE3C1E4AB5}" destId="{A5C6AAB0-282C-4AAC-9095-8C7B32C7899F}" srcOrd="1" destOrd="0" presId="urn:microsoft.com/office/officeart/2005/8/layout/orgChart1"/>
    <dgm:cxn modelId="{4FEC89E9-B251-424B-B72F-2D85B7F390E5}" type="presParOf" srcId="{AEDD59CF-10E3-4F5B-8EB4-3EEE3C1E4AB5}" destId="{0B427333-7A80-4199-9610-1D5EEA43C054}" srcOrd="2" destOrd="0" presId="urn:microsoft.com/office/officeart/2005/8/layout/orgChart1"/>
    <dgm:cxn modelId="{9DF3B5FB-A96E-4A19-A9E2-364F7630DBE8}" type="presParOf" srcId="{735FBB36-38EC-4308-853E-0DFCFD67894F}" destId="{08650007-4672-4192-AE2D-0C9576F8448B}" srcOrd="4" destOrd="0" presId="urn:microsoft.com/office/officeart/2005/8/layout/orgChart1"/>
    <dgm:cxn modelId="{A336D172-497D-47FB-BF69-FF429AC87C29}" type="presParOf" srcId="{735FBB36-38EC-4308-853E-0DFCFD67894F}" destId="{7CF3583D-5E06-4223-81E2-8E2E15F4AD42}" srcOrd="5" destOrd="0" presId="urn:microsoft.com/office/officeart/2005/8/layout/orgChart1"/>
    <dgm:cxn modelId="{A28B11EC-1578-4A87-BB0D-988C0F0E61C9}" type="presParOf" srcId="{7CF3583D-5E06-4223-81E2-8E2E15F4AD42}" destId="{5DA359D2-A748-4998-AC88-49BCF63AB4D0}" srcOrd="0" destOrd="0" presId="urn:microsoft.com/office/officeart/2005/8/layout/orgChart1"/>
    <dgm:cxn modelId="{EEC7DB62-3DFE-4087-8AC4-8770B2D1903D}" type="presParOf" srcId="{5DA359D2-A748-4998-AC88-49BCF63AB4D0}" destId="{E4D0368D-9084-46D2-A34C-306D2FEAB327}" srcOrd="0" destOrd="0" presId="urn:microsoft.com/office/officeart/2005/8/layout/orgChart1"/>
    <dgm:cxn modelId="{DD583664-DB67-4D03-B5FA-0218651F8591}" type="presParOf" srcId="{5DA359D2-A748-4998-AC88-49BCF63AB4D0}" destId="{B7F0C6D4-060E-4438-8E14-90881ACB5798}" srcOrd="1" destOrd="0" presId="urn:microsoft.com/office/officeart/2005/8/layout/orgChart1"/>
    <dgm:cxn modelId="{8DA901B9-9EB0-465D-9011-FD167CFA1EF8}" type="presParOf" srcId="{7CF3583D-5E06-4223-81E2-8E2E15F4AD42}" destId="{64C0C246-75B1-4A37-99A7-F21A44F66E95}" srcOrd="1" destOrd="0" presId="urn:microsoft.com/office/officeart/2005/8/layout/orgChart1"/>
    <dgm:cxn modelId="{288DCD65-11EC-41A5-8B4E-DB86AC6D7F48}" type="presParOf" srcId="{7CF3583D-5E06-4223-81E2-8E2E15F4AD42}" destId="{B5A75311-FD42-4811-9727-296AE58FD281}" srcOrd="2" destOrd="0" presId="urn:microsoft.com/office/officeart/2005/8/layout/orgChart1"/>
    <dgm:cxn modelId="{99B3EDE1-AD10-41AD-BB4E-074C0223E078}" type="presParOf" srcId="{735FBB36-38EC-4308-853E-0DFCFD67894F}" destId="{903B716E-9E4C-4672-BA9A-5747ED2526B2}" srcOrd="6" destOrd="0" presId="urn:microsoft.com/office/officeart/2005/8/layout/orgChart1"/>
    <dgm:cxn modelId="{0EF6554D-B41B-4C91-B8FF-4B7604A21285}" type="presParOf" srcId="{735FBB36-38EC-4308-853E-0DFCFD67894F}" destId="{E7804AC0-E428-4F88-BABA-50F1A53E3220}" srcOrd="7" destOrd="0" presId="urn:microsoft.com/office/officeart/2005/8/layout/orgChart1"/>
    <dgm:cxn modelId="{0BC724D5-3037-4750-AD9C-9F4918BD0FFF}" type="presParOf" srcId="{E7804AC0-E428-4F88-BABA-50F1A53E3220}" destId="{98CB1B0B-42C6-49F0-AEA0-E89A6E56F667}" srcOrd="0" destOrd="0" presId="urn:microsoft.com/office/officeart/2005/8/layout/orgChart1"/>
    <dgm:cxn modelId="{962BA3CB-61F3-4BBA-BCEB-EA3E58E3EF29}" type="presParOf" srcId="{98CB1B0B-42C6-49F0-AEA0-E89A6E56F667}" destId="{19EB0C18-D99C-4288-81CD-F4350E9E30DF}" srcOrd="0" destOrd="0" presId="urn:microsoft.com/office/officeart/2005/8/layout/orgChart1"/>
    <dgm:cxn modelId="{0D5CA60E-F54D-42B2-B097-604071A3526E}" type="presParOf" srcId="{98CB1B0B-42C6-49F0-AEA0-E89A6E56F667}" destId="{7C4B655A-D56A-4F25-9B1C-E3C07DBC415B}" srcOrd="1" destOrd="0" presId="urn:microsoft.com/office/officeart/2005/8/layout/orgChart1"/>
    <dgm:cxn modelId="{13D34974-F97D-41C6-86BA-29ECEC5ECD71}" type="presParOf" srcId="{E7804AC0-E428-4F88-BABA-50F1A53E3220}" destId="{ADE20577-6437-4E39-BF42-36BD973ED79D}" srcOrd="1" destOrd="0" presId="urn:microsoft.com/office/officeart/2005/8/layout/orgChart1"/>
    <dgm:cxn modelId="{609057A4-0AAA-4571-AFA1-38B280741961}" type="presParOf" srcId="{E7804AC0-E428-4F88-BABA-50F1A53E3220}" destId="{094D2D25-F881-4478-B5E9-6B80FF81F383}" srcOrd="2" destOrd="0" presId="urn:microsoft.com/office/officeart/2005/8/layout/orgChart1"/>
    <dgm:cxn modelId="{40FE79CC-46F5-4CD9-B0C4-9A12D1D1C2CF}" type="presParOf" srcId="{735FBB36-38EC-4308-853E-0DFCFD67894F}" destId="{044B7ABD-21E0-4D96-B183-A77EBBF1C689}" srcOrd="8" destOrd="0" presId="urn:microsoft.com/office/officeart/2005/8/layout/orgChart1"/>
    <dgm:cxn modelId="{C783D34D-0282-49AF-AA6D-1A37CEBAF503}" type="presParOf" srcId="{735FBB36-38EC-4308-853E-0DFCFD67894F}" destId="{01AAB0E8-1CA9-4CA2-BDA7-1256ECC6EE64}" srcOrd="9" destOrd="0" presId="urn:microsoft.com/office/officeart/2005/8/layout/orgChart1"/>
    <dgm:cxn modelId="{1CF9DBE1-88EF-4F41-A8D9-785E76E885DA}" type="presParOf" srcId="{01AAB0E8-1CA9-4CA2-BDA7-1256ECC6EE64}" destId="{88D11977-9268-4ABD-A4F8-70CE804C02DB}" srcOrd="0" destOrd="0" presId="urn:microsoft.com/office/officeart/2005/8/layout/orgChart1"/>
    <dgm:cxn modelId="{EA9717C0-2989-4770-ACF6-362A710F56F2}" type="presParOf" srcId="{88D11977-9268-4ABD-A4F8-70CE804C02DB}" destId="{BE012DCB-BBFB-47A4-9179-41427A9AA666}" srcOrd="0" destOrd="0" presId="urn:microsoft.com/office/officeart/2005/8/layout/orgChart1"/>
    <dgm:cxn modelId="{CD65967E-FAFD-49C0-A39B-FB58638834DD}" type="presParOf" srcId="{88D11977-9268-4ABD-A4F8-70CE804C02DB}" destId="{3810EDA0-E882-43DD-890A-77006C79337D}" srcOrd="1" destOrd="0" presId="urn:microsoft.com/office/officeart/2005/8/layout/orgChart1"/>
    <dgm:cxn modelId="{461DEF4A-439E-4CE5-8B6E-CE406292D157}" type="presParOf" srcId="{01AAB0E8-1CA9-4CA2-BDA7-1256ECC6EE64}" destId="{102072BA-80E2-43DD-96D8-61A3BA208925}" srcOrd="1" destOrd="0" presId="urn:microsoft.com/office/officeart/2005/8/layout/orgChart1"/>
    <dgm:cxn modelId="{DB013A94-F06F-4B8F-918F-E5E9E3411E36}" type="presParOf" srcId="{01AAB0E8-1CA9-4CA2-BDA7-1256ECC6EE64}" destId="{F79E0FDB-E53D-45B2-BE5B-0DF17278AF52}" srcOrd="2" destOrd="0" presId="urn:microsoft.com/office/officeart/2005/8/layout/orgChart1"/>
    <dgm:cxn modelId="{123CCD91-FB6A-432D-AABF-859669C194AA}" type="presParOf" srcId="{EDAE4AA2-8353-480C-8A56-03B588BBE495}" destId="{CFB6B781-8E44-416A-9AF6-4DA1571DA74D}" srcOrd="2" destOrd="0" presId="urn:microsoft.com/office/officeart/2005/8/layout/orgChart1"/>
    <dgm:cxn modelId="{787EE03E-9C56-43B5-B88A-2962EF64025A}" type="presParOf" srcId="{9246720B-8CA8-4877-A8DE-9D1DF660B784}" destId="{C09CA202-DCBB-483D-9304-892E45DA8549}" srcOrd="2" destOrd="0" presId="urn:microsoft.com/office/officeart/2005/8/layout/orgChart1"/>
    <dgm:cxn modelId="{49208AF0-1D92-48F4-B4AA-1EDB35EBA90D}" type="presParOf" srcId="{9246720B-8CA8-4877-A8DE-9D1DF660B784}" destId="{4A869B55-7947-4818-8FD8-F7037A4A4FCF}" srcOrd="3" destOrd="0" presId="urn:microsoft.com/office/officeart/2005/8/layout/orgChart1"/>
    <dgm:cxn modelId="{A6B08B6A-A081-41BF-8E9D-CFA11772F585}" type="presParOf" srcId="{4A869B55-7947-4818-8FD8-F7037A4A4FCF}" destId="{D3D45989-49A1-480A-805A-8AD8D60C0800}" srcOrd="0" destOrd="0" presId="urn:microsoft.com/office/officeart/2005/8/layout/orgChart1"/>
    <dgm:cxn modelId="{16363997-E2AE-47EA-AFD7-47539ED2B338}" type="presParOf" srcId="{D3D45989-49A1-480A-805A-8AD8D60C0800}" destId="{B65B71CB-01AC-43C7-BF55-E985A04D659B}" srcOrd="0" destOrd="0" presId="urn:microsoft.com/office/officeart/2005/8/layout/orgChart1"/>
    <dgm:cxn modelId="{45CD5ED1-DF9C-4985-B61E-1A2E94304781}" type="presParOf" srcId="{D3D45989-49A1-480A-805A-8AD8D60C0800}" destId="{DCE1FE6D-E055-41B6-B73C-D53CEFE316E6}" srcOrd="1" destOrd="0" presId="urn:microsoft.com/office/officeart/2005/8/layout/orgChart1"/>
    <dgm:cxn modelId="{8546254C-E366-4A19-8124-5422824614C6}" type="presParOf" srcId="{4A869B55-7947-4818-8FD8-F7037A4A4FCF}" destId="{90710F72-D69F-484E-BFF2-B9E7627B108F}" srcOrd="1" destOrd="0" presId="urn:microsoft.com/office/officeart/2005/8/layout/orgChart1"/>
    <dgm:cxn modelId="{EADC200D-17D9-45DF-984D-0CE0335CFDAA}" type="presParOf" srcId="{90710F72-D69F-484E-BFF2-B9E7627B108F}" destId="{9700ACEB-4590-4DAD-B2DC-31ADF03B9728}" srcOrd="0" destOrd="0" presId="urn:microsoft.com/office/officeart/2005/8/layout/orgChart1"/>
    <dgm:cxn modelId="{C30B46AB-9BA8-4F8D-8638-9E36E476EF88}" type="presParOf" srcId="{90710F72-D69F-484E-BFF2-B9E7627B108F}" destId="{D1C2B24B-46B8-4747-80A0-11AEC9805F91}" srcOrd="1" destOrd="0" presId="urn:microsoft.com/office/officeart/2005/8/layout/orgChart1"/>
    <dgm:cxn modelId="{552E94DC-B3AC-4CAD-A0EF-732E5659FC79}" type="presParOf" srcId="{D1C2B24B-46B8-4747-80A0-11AEC9805F91}" destId="{10AF5E4D-0896-4823-8FD1-F4496768E6D3}" srcOrd="0" destOrd="0" presId="urn:microsoft.com/office/officeart/2005/8/layout/orgChart1"/>
    <dgm:cxn modelId="{92F62A18-4EAF-4878-9C83-B5B599731EBD}" type="presParOf" srcId="{10AF5E4D-0896-4823-8FD1-F4496768E6D3}" destId="{4B5BBAEB-CCAC-4C93-B788-A0536BEABA60}" srcOrd="0" destOrd="0" presId="urn:microsoft.com/office/officeart/2005/8/layout/orgChart1"/>
    <dgm:cxn modelId="{C766DC1C-DE29-4808-AA8D-C32366BF6DE3}" type="presParOf" srcId="{10AF5E4D-0896-4823-8FD1-F4496768E6D3}" destId="{6BB3BB73-0944-4A1C-AE48-9E7DACD534B2}" srcOrd="1" destOrd="0" presId="urn:microsoft.com/office/officeart/2005/8/layout/orgChart1"/>
    <dgm:cxn modelId="{1F7CC666-5FFC-487E-8CA3-A69EB375FB6C}" type="presParOf" srcId="{D1C2B24B-46B8-4747-80A0-11AEC9805F91}" destId="{819D51B3-0AEE-48BE-BB45-CCBA314385E5}" srcOrd="1" destOrd="0" presId="urn:microsoft.com/office/officeart/2005/8/layout/orgChart1"/>
    <dgm:cxn modelId="{8B6DBF79-7F6C-46A9-B0B6-932A7E456E52}" type="presParOf" srcId="{D1C2B24B-46B8-4747-80A0-11AEC9805F91}" destId="{C052879D-5041-40E5-B6DB-1A698B75FDF5}" srcOrd="2" destOrd="0" presId="urn:microsoft.com/office/officeart/2005/8/layout/orgChart1"/>
    <dgm:cxn modelId="{E098C277-F037-457E-BAD5-A4558C842AC5}" type="presParOf" srcId="{90710F72-D69F-484E-BFF2-B9E7627B108F}" destId="{1B67C3D3-FAF2-4C04-976B-B3A8F668CBD2}" srcOrd="2" destOrd="0" presId="urn:microsoft.com/office/officeart/2005/8/layout/orgChart1"/>
    <dgm:cxn modelId="{9075A5AA-18C6-42AF-95D6-0549AC8EC46D}" type="presParOf" srcId="{90710F72-D69F-484E-BFF2-B9E7627B108F}" destId="{B9264BC6-BA82-47E7-91C0-653A5AC5AB7F}" srcOrd="3" destOrd="0" presId="urn:microsoft.com/office/officeart/2005/8/layout/orgChart1"/>
    <dgm:cxn modelId="{A65B2435-3C3C-4935-BE95-085CCB78A651}" type="presParOf" srcId="{B9264BC6-BA82-47E7-91C0-653A5AC5AB7F}" destId="{DFC53D63-8CAA-4BE7-B1FD-6A87C23AA82B}" srcOrd="0" destOrd="0" presId="urn:microsoft.com/office/officeart/2005/8/layout/orgChart1"/>
    <dgm:cxn modelId="{CA8DEFCF-B2F2-46A7-8284-00087BD17026}" type="presParOf" srcId="{DFC53D63-8CAA-4BE7-B1FD-6A87C23AA82B}" destId="{EB230D79-FF65-426E-B90A-6924B9D276F2}" srcOrd="0" destOrd="0" presId="urn:microsoft.com/office/officeart/2005/8/layout/orgChart1"/>
    <dgm:cxn modelId="{56B5971F-E5AD-4041-A479-7E506D07B9F4}" type="presParOf" srcId="{DFC53D63-8CAA-4BE7-B1FD-6A87C23AA82B}" destId="{477EAD15-16BB-413C-94CD-514DFAFF5704}" srcOrd="1" destOrd="0" presId="urn:microsoft.com/office/officeart/2005/8/layout/orgChart1"/>
    <dgm:cxn modelId="{24F5606B-8C6D-4203-B579-72202D8E7DCE}" type="presParOf" srcId="{B9264BC6-BA82-47E7-91C0-653A5AC5AB7F}" destId="{91D89969-E375-4C52-880D-B34B90B321BB}" srcOrd="1" destOrd="0" presId="urn:microsoft.com/office/officeart/2005/8/layout/orgChart1"/>
    <dgm:cxn modelId="{97319ED6-ACAE-4F69-AA77-E169C5ADF809}" type="presParOf" srcId="{B9264BC6-BA82-47E7-91C0-653A5AC5AB7F}" destId="{81AFD1B8-4DF7-4258-B56E-9DE8F61324EF}" srcOrd="2" destOrd="0" presId="urn:microsoft.com/office/officeart/2005/8/layout/orgChart1"/>
    <dgm:cxn modelId="{9DCA2D5D-3428-41D4-90B1-740D6F62E330}" type="presParOf" srcId="{90710F72-D69F-484E-BFF2-B9E7627B108F}" destId="{12EF445E-7730-484F-ADA4-E748C2A2A31E}" srcOrd="4" destOrd="0" presId="urn:microsoft.com/office/officeart/2005/8/layout/orgChart1"/>
    <dgm:cxn modelId="{C36FF633-7309-47F6-A801-AD5BBF3F5C1D}" type="presParOf" srcId="{90710F72-D69F-484E-BFF2-B9E7627B108F}" destId="{E8EA5AF6-5B6E-4022-B194-FD5FEFE4A1A3}" srcOrd="5" destOrd="0" presId="urn:microsoft.com/office/officeart/2005/8/layout/orgChart1"/>
    <dgm:cxn modelId="{5217F462-1049-4AE6-A06F-133FFF99E111}" type="presParOf" srcId="{E8EA5AF6-5B6E-4022-B194-FD5FEFE4A1A3}" destId="{69B6DE19-728B-4B29-8FFF-95994C386A35}" srcOrd="0" destOrd="0" presId="urn:microsoft.com/office/officeart/2005/8/layout/orgChart1"/>
    <dgm:cxn modelId="{90CD6739-B544-4663-AD50-8CAFAAFB2A5A}" type="presParOf" srcId="{69B6DE19-728B-4B29-8FFF-95994C386A35}" destId="{04BA1A38-CBBB-4CCC-9AAD-A62223750E46}" srcOrd="0" destOrd="0" presId="urn:microsoft.com/office/officeart/2005/8/layout/orgChart1"/>
    <dgm:cxn modelId="{15BC3F1A-809F-4546-85BF-C55C750E5D2B}" type="presParOf" srcId="{69B6DE19-728B-4B29-8FFF-95994C386A35}" destId="{D28E1AB7-EDCE-4A80-BB96-666B7FBC2BA1}" srcOrd="1" destOrd="0" presId="urn:microsoft.com/office/officeart/2005/8/layout/orgChart1"/>
    <dgm:cxn modelId="{10856778-5A97-46DF-9E71-A0FDFDEFA012}" type="presParOf" srcId="{E8EA5AF6-5B6E-4022-B194-FD5FEFE4A1A3}" destId="{F5A9FAEB-895B-496E-AB63-4B8D6CBCD5EC}" srcOrd="1" destOrd="0" presId="urn:microsoft.com/office/officeart/2005/8/layout/orgChart1"/>
    <dgm:cxn modelId="{A087EB7E-A33C-4D6B-8590-4B8564BE1B44}" type="presParOf" srcId="{E8EA5AF6-5B6E-4022-B194-FD5FEFE4A1A3}" destId="{98DBBBA0-811A-4877-9409-B464BF06F65F}" srcOrd="2" destOrd="0" presId="urn:microsoft.com/office/officeart/2005/8/layout/orgChart1"/>
    <dgm:cxn modelId="{161A42AE-0C43-4475-A353-959CAFCC0E89}" type="presParOf" srcId="{90710F72-D69F-484E-BFF2-B9E7627B108F}" destId="{01B58F31-19C9-4E34-A473-7761495EC16C}" srcOrd="6" destOrd="0" presId="urn:microsoft.com/office/officeart/2005/8/layout/orgChart1"/>
    <dgm:cxn modelId="{2F8162BA-9F91-4671-AF4E-B1FFBB6C7716}" type="presParOf" srcId="{90710F72-D69F-484E-BFF2-B9E7627B108F}" destId="{4CA2B766-45DB-4BBA-9713-FE7C44AB1782}" srcOrd="7" destOrd="0" presId="urn:microsoft.com/office/officeart/2005/8/layout/orgChart1"/>
    <dgm:cxn modelId="{B723CC9A-4A6C-41AB-BFD5-51563D48FC54}" type="presParOf" srcId="{4CA2B766-45DB-4BBA-9713-FE7C44AB1782}" destId="{DF9974F6-FD49-4466-AA71-71A8EDFCDCF2}" srcOrd="0" destOrd="0" presId="urn:microsoft.com/office/officeart/2005/8/layout/orgChart1"/>
    <dgm:cxn modelId="{7B983E73-0980-4AB0-A082-A7B95AFD087B}" type="presParOf" srcId="{DF9974F6-FD49-4466-AA71-71A8EDFCDCF2}" destId="{88DCD153-45E4-4199-8DDF-E0830447548E}" srcOrd="0" destOrd="0" presId="urn:microsoft.com/office/officeart/2005/8/layout/orgChart1"/>
    <dgm:cxn modelId="{367F8073-A537-4E99-995F-BC521761600B}" type="presParOf" srcId="{DF9974F6-FD49-4466-AA71-71A8EDFCDCF2}" destId="{BACAB1B9-DB61-402D-A27A-66E16654C681}" srcOrd="1" destOrd="0" presId="urn:microsoft.com/office/officeart/2005/8/layout/orgChart1"/>
    <dgm:cxn modelId="{3D61A570-A678-4427-B57C-58A9B27F86F3}" type="presParOf" srcId="{4CA2B766-45DB-4BBA-9713-FE7C44AB1782}" destId="{68542D3D-073C-4E9F-B7FF-1B3BDA36038D}" srcOrd="1" destOrd="0" presId="urn:microsoft.com/office/officeart/2005/8/layout/orgChart1"/>
    <dgm:cxn modelId="{62FD8242-5B70-4C0B-9636-0D1B612A6834}" type="presParOf" srcId="{4CA2B766-45DB-4BBA-9713-FE7C44AB1782}" destId="{138605AF-2ABE-48F0-8DF5-513AF05E0628}" srcOrd="2" destOrd="0" presId="urn:microsoft.com/office/officeart/2005/8/layout/orgChart1"/>
    <dgm:cxn modelId="{59217074-2A51-42C8-AAE2-79B7F53354A8}" type="presParOf" srcId="{90710F72-D69F-484E-BFF2-B9E7627B108F}" destId="{DB5DA702-D838-4877-9B7C-B5316820FB8E}" srcOrd="8" destOrd="0" presId="urn:microsoft.com/office/officeart/2005/8/layout/orgChart1"/>
    <dgm:cxn modelId="{4959102E-214C-42D6-BAB0-2251E4D6B14C}" type="presParOf" srcId="{90710F72-D69F-484E-BFF2-B9E7627B108F}" destId="{A84E7381-A2AA-49BB-9045-48C82D5911CE}" srcOrd="9" destOrd="0" presId="urn:microsoft.com/office/officeart/2005/8/layout/orgChart1"/>
    <dgm:cxn modelId="{D9E4C37B-1EDD-45B8-910C-7E08CBC407E0}" type="presParOf" srcId="{A84E7381-A2AA-49BB-9045-48C82D5911CE}" destId="{FF384E21-860F-46F7-9223-02F90A46A2F9}" srcOrd="0" destOrd="0" presId="urn:microsoft.com/office/officeart/2005/8/layout/orgChart1"/>
    <dgm:cxn modelId="{FE2B0869-6A78-4C92-A692-300F94144427}" type="presParOf" srcId="{FF384E21-860F-46F7-9223-02F90A46A2F9}" destId="{4D26424A-3638-4AB6-9509-F39DE66CC335}" srcOrd="0" destOrd="0" presId="urn:microsoft.com/office/officeart/2005/8/layout/orgChart1"/>
    <dgm:cxn modelId="{F61C04CF-5A3A-46E9-A36D-7B92BE1F4913}" type="presParOf" srcId="{FF384E21-860F-46F7-9223-02F90A46A2F9}" destId="{CD0B0C9D-663E-4D17-9C12-459B5386B9C0}" srcOrd="1" destOrd="0" presId="urn:microsoft.com/office/officeart/2005/8/layout/orgChart1"/>
    <dgm:cxn modelId="{58B727CC-549D-4CAF-92A7-CD704D67CF3C}" type="presParOf" srcId="{A84E7381-A2AA-49BB-9045-48C82D5911CE}" destId="{B270400B-FEB5-4AA0-9B15-EEB560AFFE48}" srcOrd="1" destOrd="0" presId="urn:microsoft.com/office/officeart/2005/8/layout/orgChart1"/>
    <dgm:cxn modelId="{D82B8415-0C9B-44A0-BCDA-DDAAF50BD43E}" type="presParOf" srcId="{A84E7381-A2AA-49BB-9045-48C82D5911CE}" destId="{2FE3C62E-12AD-41DD-A0A3-A28C81EB0D85}" srcOrd="2" destOrd="0" presId="urn:microsoft.com/office/officeart/2005/8/layout/orgChart1"/>
    <dgm:cxn modelId="{D467C885-5181-4680-BF4E-EE92556D9FD4}" type="presParOf" srcId="{90710F72-D69F-484E-BFF2-B9E7627B108F}" destId="{23A77953-AEB7-4D72-925A-7203A2CBD51C}" srcOrd="10" destOrd="0" presId="urn:microsoft.com/office/officeart/2005/8/layout/orgChart1"/>
    <dgm:cxn modelId="{388CCA32-1A4C-441D-8730-CC6246C201CF}" type="presParOf" srcId="{90710F72-D69F-484E-BFF2-B9E7627B108F}" destId="{68E1E07C-0ECA-4FE4-B7D6-E70CC4B08246}" srcOrd="11" destOrd="0" presId="urn:microsoft.com/office/officeart/2005/8/layout/orgChart1"/>
    <dgm:cxn modelId="{E322FB0C-7A61-409E-8BE2-0A85B5973EEA}" type="presParOf" srcId="{68E1E07C-0ECA-4FE4-B7D6-E70CC4B08246}" destId="{463C95F5-3396-42F3-B58B-574B01AF7C9A}" srcOrd="0" destOrd="0" presId="urn:microsoft.com/office/officeart/2005/8/layout/orgChart1"/>
    <dgm:cxn modelId="{1A0B0E1D-88FC-4A0B-A74D-28661E56B095}" type="presParOf" srcId="{463C95F5-3396-42F3-B58B-574B01AF7C9A}" destId="{EC119D21-D05C-40C5-932D-C4835FCA40EF}" srcOrd="0" destOrd="0" presId="urn:microsoft.com/office/officeart/2005/8/layout/orgChart1"/>
    <dgm:cxn modelId="{3BC71C46-EE2D-4F99-9EBA-66DD8449CFA2}" type="presParOf" srcId="{463C95F5-3396-42F3-B58B-574B01AF7C9A}" destId="{E60F13FB-3FF0-4D26-9BAA-A65E52ED53AF}" srcOrd="1" destOrd="0" presId="urn:microsoft.com/office/officeart/2005/8/layout/orgChart1"/>
    <dgm:cxn modelId="{0F2A1B97-06F0-4516-994A-0D2C3BB6D524}" type="presParOf" srcId="{68E1E07C-0ECA-4FE4-B7D6-E70CC4B08246}" destId="{3527A66E-537D-477E-8788-560BA6862801}" srcOrd="1" destOrd="0" presId="urn:microsoft.com/office/officeart/2005/8/layout/orgChart1"/>
    <dgm:cxn modelId="{3ED233A7-3393-4B09-8156-15E2594A4BD2}" type="presParOf" srcId="{68E1E07C-0ECA-4FE4-B7D6-E70CC4B08246}" destId="{01F5079F-CCFA-4BB4-983F-D6B3BF4BFE11}" srcOrd="2" destOrd="0" presId="urn:microsoft.com/office/officeart/2005/8/layout/orgChart1"/>
    <dgm:cxn modelId="{94C51A21-5335-4550-A0A1-AA24990BA1EE}" type="presParOf" srcId="{4A869B55-7947-4818-8FD8-F7037A4A4FCF}" destId="{FEA9E05D-A68A-476B-AB38-DC2AA89B2A88}" srcOrd="2" destOrd="0" presId="urn:microsoft.com/office/officeart/2005/8/layout/orgChart1"/>
    <dgm:cxn modelId="{DF221135-BAB1-4278-8ED6-75D3402B92A0}" type="presParOf" srcId="{9246720B-8CA8-4877-A8DE-9D1DF660B784}" destId="{328C9105-98DB-4D8A-89DE-00E8584B4EBD}" srcOrd="4" destOrd="0" presId="urn:microsoft.com/office/officeart/2005/8/layout/orgChart1"/>
    <dgm:cxn modelId="{1D349BFB-0217-4D17-A41F-149D6612915E}" type="presParOf" srcId="{9246720B-8CA8-4877-A8DE-9D1DF660B784}" destId="{420496BA-4862-40D7-A0FF-3B62140A6851}" srcOrd="5" destOrd="0" presId="urn:microsoft.com/office/officeart/2005/8/layout/orgChart1"/>
    <dgm:cxn modelId="{4F869D2A-BF37-40C8-BCA4-C9AE242B12C3}" type="presParOf" srcId="{420496BA-4862-40D7-A0FF-3B62140A6851}" destId="{AC548D7D-E80B-4DDE-B041-5D0758AE7BB4}" srcOrd="0" destOrd="0" presId="urn:microsoft.com/office/officeart/2005/8/layout/orgChart1"/>
    <dgm:cxn modelId="{C4E1759A-1797-4E98-9C53-29C49EDD6F00}" type="presParOf" srcId="{AC548D7D-E80B-4DDE-B041-5D0758AE7BB4}" destId="{183A9392-C28A-4669-A7FE-FEA14CE2B108}" srcOrd="0" destOrd="0" presId="urn:microsoft.com/office/officeart/2005/8/layout/orgChart1"/>
    <dgm:cxn modelId="{F07A5512-EABA-4603-9125-73F3A50BB633}" type="presParOf" srcId="{AC548D7D-E80B-4DDE-B041-5D0758AE7BB4}" destId="{B6AE9E8B-C844-4CDD-A81C-97F7974C5B77}" srcOrd="1" destOrd="0" presId="urn:microsoft.com/office/officeart/2005/8/layout/orgChart1"/>
    <dgm:cxn modelId="{A5925976-4FB8-4F43-AB5B-53BC507A9DBB}" type="presParOf" srcId="{420496BA-4862-40D7-A0FF-3B62140A6851}" destId="{52769523-AF16-4BBB-A66D-93B15E6C4F7F}" srcOrd="1" destOrd="0" presId="urn:microsoft.com/office/officeart/2005/8/layout/orgChart1"/>
    <dgm:cxn modelId="{C9C30939-EFDA-45BB-A38D-1427C3BA1590}" type="presParOf" srcId="{52769523-AF16-4BBB-A66D-93B15E6C4F7F}" destId="{5E738935-3631-4AF9-BFDA-21115F342DA7}" srcOrd="0" destOrd="0" presId="urn:microsoft.com/office/officeart/2005/8/layout/orgChart1"/>
    <dgm:cxn modelId="{F10B0531-1FA2-4A5D-BAB0-32AA16FB13DF}" type="presParOf" srcId="{52769523-AF16-4BBB-A66D-93B15E6C4F7F}" destId="{498EC71C-520C-434D-9243-EE298DF3691C}" srcOrd="1" destOrd="0" presId="urn:microsoft.com/office/officeart/2005/8/layout/orgChart1"/>
    <dgm:cxn modelId="{B503A2CF-8FB0-44A6-A540-BDB672982E2F}" type="presParOf" srcId="{498EC71C-520C-434D-9243-EE298DF3691C}" destId="{AD807281-5476-4CAD-8CA2-1BE30422A7F1}" srcOrd="0" destOrd="0" presId="urn:microsoft.com/office/officeart/2005/8/layout/orgChart1"/>
    <dgm:cxn modelId="{23D730D5-5BC7-46DA-8FFD-F513BFC3B42A}" type="presParOf" srcId="{AD807281-5476-4CAD-8CA2-1BE30422A7F1}" destId="{3EDBDC18-EA45-4739-AD98-09081619D514}" srcOrd="0" destOrd="0" presId="urn:microsoft.com/office/officeart/2005/8/layout/orgChart1"/>
    <dgm:cxn modelId="{E68C6177-A949-4AF1-8B52-055B15AD2473}" type="presParOf" srcId="{AD807281-5476-4CAD-8CA2-1BE30422A7F1}" destId="{B4213872-C1DC-4349-A4A6-D093D8A5094E}" srcOrd="1" destOrd="0" presId="urn:microsoft.com/office/officeart/2005/8/layout/orgChart1"/>
    <dgm:cxn modelId="{AD64CA58-501E-45BB-BC2A-BE20057522DA}" type="presParOf" srcId="{498EC71C-520C-434D-9243-EE298DF3691C}" destId="{B673E9FE-C136-41D8-BE9D-9E2B64ED87A3}" srcOrd="1" destOrd="0" presId="urn:microsoft.com/office/officeart/2005/8/layout/orgChart1"/>
    <dgm:cxn modelId="{AA832D3B-380D-4FC6-B49A-191B41A36E91}" type="presParOf" srcId="{B673E9FE-C136-41D8-BE9D-9E2B64ED87A3}" destId="{1B175D3C-3781-4057-B0C9-D9853FF877AA}" srcOrd="0" destOrd="0" presId="urn:microsoft.com/office/officeart/2005/8/layout/orgChart1"/>
    <dgm:cxn modelId="{9C7ECA6C-5654-45A6-9AEA-619ED1684AD0}" type="presParOf" srcId="{B673E9FE-C136-41D8-BE9D-9E2B64ED87A3}" destId="{9C287456-5397-48A8-BC37-8EC154AA5F4D}" srcOrd="1" destOrd="0" presId="urn:microsoft.com/office/officeart/2005/8/layout/orgChart1"/>
    <dgm:cxn modelId="{218F16DE-97BA-4007-8F17-F2AD28255A87}" type="presParOf" srcId="{9C287456-5397-48A8-BC37-8EC154AA5F4D}" destId="{BB9476F5-EFF0-4CA6-849C-1DFA2F0BB531}" srcOrd="0" destOrd="0" presId="urn:microsoft.com/office/officeart/2005/8/layout/orgChart1"/>
    <dgm:cxn modelId="{34765837-DF35-4D41-8672-FC62213355F8}" type="presParOf" srcId="{BB9476F5-EFF0-4CA6-849C-1DFA2F0BB531}" destId="{B7DAE972-D3A8-42AA-995B-190BC700C882}" srcOrd="0" destOrd="0" presId="urn:microsoft.com/office/officeart/2005/8/layout/orgChart1"/>
    <dgm:cxn modelId="{93273D49-3864-45C9-9B38-FBC7D4F5A2D6}" type="presParOf" srcId="{BB9476F5-EFF0-4CA6-849C-1DFA2F0BB531}" destId="{862196C1-707D-48E8-8620-83B83C03B46D}" srcOrd="1" destOrd="0" presId="urn:microsoft.com/office/officeart/2005/8/layout/orgChart1"/>
    <dgm:cxn modelId="{A7D883EE-7C82-44EA-B6E8-9780E232CB95}" type="presParOf" srcId="{9C287456-5397-48A8-BC37-8EC154AA5F4D}" destId="{82F43F47-1FA7-48CB-99DB-B1B3481A9A6D}" srcOrd="1" destOrd="0" presId="urn:microsoft.com/office/officeart/2005/8/layout/orgChart1"/>
    <dgm:cxn modelId="{62F32F20-12BD-446F-9E7D-CBFDB27C114A}" type="presParOf" srcId="{9C287456-5397-48A8-BC37-8EC154AA5F4D}" destId="{99D98B12-32DD-4087-AA8A-BF06CE6F5A18}" srcOrd="2" destOrd="0" presId="urn:microsoft.com/office/officeart/2005/8/layout/orgChart1"/>
    <dgm:cxn modelId="{4352D1F0-7809-482D-A23C-38763C9B8BEF}" type="presParOf" srcId="{B673E9FE-C136-41D8-BE9D-9E2B64ED87A3}" destId="{BBECCC2B-B17C-459C-85BB-547B83F23AC3}" srcOrd="2" destOrd="0" presId="urn:microsoft.com/office/officeart/2005/8/layout/orgChart1"/>
    <dgm:cxn modelId="{3CA8FEC2-2C52-41F5-BC40-222E563FD722}" type="presParOf" srcId="{B673E9FE-C136-41D8-BE9D-9E2B64ED87A3}" destId="{8E747EE4-E870-43FD-97E0-E575373394D3}" srcOrd="3" destOrd="0" presId="urn:microsoft.com/office/officeart/2005/8/layout/orgChart1"/>
    <dgm:cxn modelId="{45CB0541-A70B-4642-AA30-B35D23117083}" type="presParOf" srcId="{8E747EE4-E870-43FD-97E0-E575373394D3}" destId="{53F3865D-B9CC-435A-ADC4-A12A5BF254E7}" srcOrd="0" destOrd="0" presId="urn:microsoft.com/office/officeart/2005/8/layout/orgChart1"/>
    <dgm:cxn modelId="{B80A2C5B-5916-4EF6-8F7B-E7CA65D958D2}" type="presParOf" srcId="{53F3865D-B9CC-435A-ADC4-A12A5BF254E7}" destId="{21E7E97E-E836-482F-BFD6-67E4987127E4}" srcOrd="0" destOrd="0" presId="urn:microsoft.com/office/officeart/2005/8/layout/orgChart1"/>
    <dgm:cxn modelId="{514D18CE-C879-4FC7-AB0F-2B60BB687948}" type="presParOf" srcId="{53F3865D-B9CC-435A-ADC4-A12A5BF254E7}" destId="{56AE9D40-30BB-4140-9510-D226AA816857}" srcOrd="1" destOrd="0" presId="urn:microsoft.com/office/officeart/2005/8/layout/orgChart1"/>
    <dgm:cxn modelId="{DE20A960-ED80-405D-9163-ACE6ACAA35A0}" type="presParOf" srcId="{8E747EE4-E870-43FD-97E0-E575373394D3}" destId="{9D5EB2EC-318C-4F3B-9F55-12125577AA11}" srcOrd="1" destOrd="0" presId="urn:microsoft.com/office/officeart/2005/8/layout/orgChart1"/>
    <dgm:cxn modelId="{7A7F4773-9597-49AF-BB39-73D3AAB5D8C6}" type="presParOf" srcId="{8E747EE4-E870-43FD-97E0-E575373394D3}" destId="{0DF6CF54-4292-47E1-B8E5-BA88250E50ED}" srcOrd="2" destOrd="0" presId="urn:microsoft.com/office/officeart/2005/8/layout/orgChart1"/>
    <dgm:cxn modelId="{4C05FA73-F313-4921-B932-15A8341F97B1}" type="presParOf" srcId="{B673E9FE-C136-41D8-BE9D-9E2B64ED87A3}" destId="{DABD15DC-5C8F-4AD4-8A7A-BC9B40BEEC32}" srcOrd="4" destOrd="0" presId="urn:microsoft.com/office/officeart/2005/8/layout/orgChart1"/>
    <dgm:cxn modelId="{4F9EB7E4-F3CF-4E1C-9F0E-D63DAD2427EB}" type="presParOf" srcId="{B673E9FE-C136-41D8-BE9D-9E2B64ED87A3}" destId="{0AD66853-EACB-4BDE-9DD3-67B69D39FCB6}" srcOrd="5" destOrd="0" presId="urn:microsoft.com/office/officeart/2005/8/layout/orgChart1"/>
    <dgm:cxn modelId="{499A7227-2C3D-4232-87FB-F4BCB9025F60}" type="presParOf" srcId="{0AD66853-EACB-4BDE-9DD3-67B69D39FCB6}" destId="{B3787E2B-AF44-4F0E-92D8-853C06796D18}" srcOrd="0" destOrd="0" presId="urn:microsoft.com/office/officeart/2005/8/layout/orgChart1"/>
    <dgm:cxn modelId="{FA955874-5A49-4111-848C-18975242EEF6}" type="presParOf" srcId="{B3787E2B-AF44-4F0E-92D8-853C06796D18}" destId="{A05B52D5-1AA7-450F-896F-C25B8C54510B}" srcOrd="0" destOrd="0" presId="urn:microsoft.com/office/officeart/2005/8/layout/orgChart1"/>
    <dgm:cxn modelId="{602BBC2D-6D79-4F35-9C00-0498D11B5E07}" type="presParOf" srcId="{B3787E2B-AF44-4F0E-92D8-853C06796D18}" destId="{93671A3C-4A61-4952-9BEC-2D1FD63D1C9C}" srcOrd="1" destOrd="0" presId="urn:microsoft.com/office/officeart/2005/8/layout/orgChart1"/>
    <dgm:cxn modelId="{1BDEEAF4-3B4E-440A-8963-6C863F257833}" type="presParOf" srcId="{0AD66853-EACB-4BDE-9DD3-67B69D39FCB6}" destId="{20021360-81C9-4F4F-B804-CA622DD01DEB}" srcOrd="1" destOrd="0" presId="urn:microsoft.com/office/officeart/2005/8/layout/orgChart1"/>
    <dgm:cxn modelId="{F8B076BD-9CFB-4722-81C3-DD1EC56EDF04}" type="presParOf" srcId="{0AD66853-EACB-4BDE-9DD3-67B69D39FCB6}" destId="{8DD2F0A0-9FC5-464C-841C-783BF6B03886}" srcOrd="2" destOrd="0" presId="urn:microsoft.com/office/officeart/2005/8/layout/orgChart1"/>
    <dgm:cxn modelId="{E5C33C58-66CE-472D-BDD0-78B2B0BDFE9F}" type="presParOf" srcId="{B673E9FE-C136-41D8-BE9D-9E2B64ED87A3}" destId="{D3089C2C-1D08-4490-808D-3EADE6BB6FCF}" srcOrd="6" destOrd="0" presId="urn:microsoft.com/office/officeart/2005/8/layout/orgChart1"/>
    <dgm:cxn modelId="{527C080F-2F83-4DB3-9B33-5E1F1A99D3B2}" type="presParOf" srcId="{B673E9FE-C136-41D8-BE9D-9E2B64ED87A3}" destId="{6C008A3D-E5E5-4F82-AB93-601339A84CC0}" srcOrd="7" destOrd="0" presId="urn:microsoft.com/office/officeart/2005/8/layout/orgChart1"/>
    <dgm:cxn modelId="{F427AB6F-D84B-450C-BA32-E58BF6FAF763}" type="presParOf" srcId="{6C008A3D-E5E5-4F82-AB93-601339A84CC0}" destId="{C37490D6-F4C8-4FE4-A60D-6CABC46AC70C}" srcOrd="0" destOrd="0" presId="urn:microsoft.com/office/officeart/2005/8/layout/orgChart1"/>
    <dgm:cxn modelId="{B7C52FD0-6E59-4E33-9264-72468DE94E5A}" type="presParOf" srcId="{C37490D6-F4C8-4FE4-A60D-6CABC46AC70C}" destId="{22E73E1F-1058-4F22-A6E3-1E47A56E0B59}" srcOrd="0" destOrd="0" presId="urn:microsoft.com/office/officeart/2005/8/layout/orgChart1"/>
    <dgm:cxn modelId="{A1C4C7F9-8A90-4F27-8B3A-9F8AA7A49323}" type="presParOf" srcId="{C37490D6-F4C8-4FE4-A60D-6CABC46AC70C}" destId="{7B6685ED-D971-4946-889D-7180919C8F06}" srcOrd="1" destOrd="0" presId="urn:microsoft.com/office/officeart/2005/8/layout/orgChart1"/>
    <dgm:cxn modelId="{2DDEDEB1-34A5-43B0-B8BD-D20BE2E3138B}" type="presParOf" srcId="{6C008A3D-E5E5-4F82-AB93-601339A84CC0}" destId="{27597CEB-EC9A-4780-81E0-D4FB4BBCEAE9}" srcOrd="1" destOrd="0" presId="urn:microsoft.com/office/officeart/2005/8/layout/orgChart1"/>
    <dgm:cxn modelId="{2B93DC5F-47A1-4F19-B137-66105E0087CA}" type="presParOf" srcId="{6C008A3D-E5E5-4F82-AB93-601339A84CC0}" destId="{F903B8F6-7E8A-4153-B319-AB9BFC3AC76D}" srcOrd="2" destOrd="0" presId="urn:microsoft.com/office/officeart/2005/8/layout/orgChart1"/>
    <dgm:cxn modelId="{0A94132B-E471-4422-BAB6-5F3C6E807E3D}" type="presParOf" srcId="{498EC71C-520C-434D-9243-EE298DF3691C}" destId="{1C4610A9-5E10-48B7-B1D3-F255FCE0AF65}" srcOrd="2" destOrd="0" presId="urn:microsoft.com/office/officeart/2005/8/layout/orgChart1"/>
    <dgm:cxn modelId="{6C1A3BF4-6437-4BDF-BD2E-818D9D553956}" type="presParOf" srcId="{52769523-AF16-4BBB-A66D-93B15E6C4F7F}" destId="{B284C8BC-28E4-4B1B-BD82-2853F201DB8E}" srcOrd="2" destOrd="0" presId="urn:microsoft.com/office/officeart/2005/8/layout/orgChart1"/>
    <dgm:cxn modelId="{BC9F8839-E14F-4DE7-AE07-1714548E426D}" type="presParOf" srcId="{52769523-AF16-4BBB-A66D-93B15E6C4F7F}" destId="{651E2905-9FC3-446C-9C77-20B536D9DBE1}" srcOrd="3" destOrd="0" presId="urn:microsoft.com/office/officeart/2005/8/layout/orgChart1"/>
    <dgm:cxn modelId="{FFFBC142-8939-48B2-9C6B-4DEA2E27D14C}" type="presParOf" srcId="{651E2905-9FC3-446C-9C77-20B536D9DBE1}" destId="{8A77FDA9-1781-4E17-A79F-06800AFE80B1}" srcOrd="0" destOrd="0" presId="urn:microsoft.com/office/officeart/2005/8/layout/orgChart1"/>
    <dgm:cxn modelId="{C114C452-4597-42E9-8667-E5CC7B17F9B1}" type="presParOf" srcId="{8A77FDA9-1781-4E17-A79F-06800AFE80B1}" destId="{5C71E06E-F79B-448C-A282-AB261668150D}" srcOrd="0" destOrd="0" presId="urn:microsoft.com/office/officeart/2005/8/layout/orgChart1"/>
    <dgm:cxn modelId="{A7F51DA1-0124-4207-A007-9BF5422D4398}" type="presParOf" srcId="{8A77FDA9-1781-4E17-A79F-06800AFE80B1}" destId="{6AC591DC-BADE-4FC3-9C39-CD1753505DC9}" srcOrd="1" destOrd="0" presId="urn:microsoft.com/office/officeart/2005/8/layout/orgChart1"/>
    <dgm:cxn modelId="{039D90A2-853A-4B11-8540-8835D6DA7A10}" type="presParOf" srcId="{651E2905-9FC3-446C-9C77-20B536D9DBE1}" destId="{53A988CE-1C4D-4804-93D7-61741413E782}" srcOrd="1" destOrd="0" presId="urn:microsoft.com/office/officeart/2005/8/layout/orgChart1"/>
    <dgm:cxn modelId="{C9293505-1A96-4074-B4B7-222D4209A5C3}" type="presParOf" srcId="{53A988CE-1C4D-4804-93D7-61741413E782}" destId="{1B114B47-8846-4E2C-BF83-23901A2EA038}" srcOrd="0" destOrd="0" presId="urn:microsoft.com/office/officeart/2005/8/layout/orgChart1"/>
    <dgm:cxn modelId="{E32BA772-4C2D-446D-A9C4-13E89E413ECE}" type="presParOf" srcId="{53A988CE-1C4D-4804-93D7-61741413E782}" destId="{642DCFFD-C42A-44D7-9E19-E9428BC9B7EC}" srcOrd="1" destOrd="0" presId="urn:microsoft.com/office/officeart/2005/8/layout/orgChart1"/>
    <dgm:cxn modelId="{3E0E0C2C-2973-481B-864C-A02E778F5337}" type="presParOf" srcId="{642DCFFD-C42A-44D7-9E19-E9428BC9B7EC}" destId="{2DB77528-6369-4B38-AF74-046A5431467C}" srcOrd="0" destOrd="0" presId="urn:microsoft.com/office/officeart/2005/8/layout/orgChart1"/>
    <dgm:cxn modelId="{DA311922-A00C-4CC1-97E7-06B52ED11F09}" type="presParOf" srcId="{2DB77528-6369-4B38-AF74-046A5431467C}" destId="{E0372559-75A9-4B2A-A315-E46877040529}" srcOrd="0" destOrd="0" presId="urn:microsoft.com/office/officeart/2005/8/layout/orgChart1"/>
    <dgm:cxn modelId="{C117F021-A391-438C-8A9F-1FB32EBAC201}" type="presParOf" srcId="{2DB77528-6369-4B38-AF74-046A5431467C}" destId="{A0996BA6-3D36-42FB-8529-AC4A3E42366E}" srcOrd="1" destOrd="0" presId="urn:microsoft.com/office/officeart/2005/8/layout/orgChart1"/>
    <dgm:cxn modelId="{CC73625A-BAC3-4E97-A883-7A0935141598}" type="presParOf" srcId="{642DCFFD-C42A-44D7-9E19-E9428BC9B7EC}" destId="{F4383A20-B320-4EF6-A2BD-B0D8617BA59C}" srcOrd="1" destOrd="0" presId="urn:microsoft.com/office/officeart/2005/8/layout/orgChart1"/>
    <dgm:cxn modelId="{9A423043-E620-46E1-B084-B5D2A7A98EB7}" type="presParOf" srcId="{642DCFFD-C42A-44D7-9E19-E9428BC9B7EC}" destId="{1774CC6D-51E4-4A42-A3AA-848EF9F2811A}" srcOrd="2" destOrd="0" presId="urn:microsoft.com/office/officeart/2005/8/layout/orgChart1"/>
    <dgm:cxn modelId="{D8270E2F-3719-46C1-9361-BD9FA4AB8C35}" type="presParOf" srcId="{53A988CE-1C4D-4804-93D7-61741413E782}" destId="{2CA0D819-978E-440F-B376-3B72FB336F80}" srcOrd="2" destOrd="0" presId="urn:microsoft.com/office/officeart/2005/8/layout/orgChart1"/>
    <dgm:cxn modelId="{6F0A7BD0-7F35-406B-B3FB-F5A82D353F1C}" type="presParOf" srcId="{53A988CE-1C4D-4804-93D7-61741413E782}" destId="{695CC5CC-0FA9-4498-9019-0B769D49FCD0}" srcOrd="3" destOrd="0" presId="urn:microsoft.com/office/officeart/2005/8/layout/orgChart1"/>
    <dgm:cxn modelId="{7B1231C1-E6EE-4955-B086-A4AD9EF05C75}" type="presParOf" srcId="{695CC5CC-0FA9-4498-9019-0B769D49FCD0}" destId="{29B25BF2-D5D5-4995-80FA-D83997A46205}" srcOrd="0" destOrd="0" presId="urn:microsoft.com/office/officeart/2005/8/layout/orgChart1"/>
    <dgm:cxn modelId="{A3EF1768-DA08-4546-B405-5C228E0A4602}" type="presParOf" srcId="{29B25BF2-D5D5-4995-80FA-D83997A46205}" destId="{7AF4EDDA-EDEF-4EB0-B77B-DE673A487D2B}" srcOrd="0" destOrd="0" presId="urn:microsoft.com/office/officeart/2005/8/layout/orgChart1"/>
    <dgm:cxn modelId="{7BF3D835-FACB-4504-A0F2-EEC0DB40A098}" type="presParOf" srcId="{29B25BF2-D5D5-4995-80FA-D83997A46205}" destId="{8C3713E8-3E30-4FCC-9BE0-EF9CDAA7C6B4}" srcOrd="1" destOrd="0" presId="urn:microsoft.com/office/officeart/2005/8/layout/orgChart1"/>
    <dgm:cxn modelId="{099818FC-30CB-4824-BC7C-6FAA7DF0B411}" type="presParOf" srcId="{695CC5CC-0FA9-4498-9019-0B769D49FCD0}" destId="{42E93192-415C-4D35-98E1-6D70160D40CD}" srcOrd="1" destOrd="0" presId="urn:microsoft.com/office/officeart/2005/8/layout/orgChart1"/>
    <dgm:cxn modelId="{73D87D1C-CA25-4F8C-96D2-157F247D9738}" type="presParOf" srcId="{695CC5CC-0FA9-4498-9019-0B769D49FCD0}" destId="{675DD938-59B9-459D-BC53-63FC549192E1}" srcOrd="2" destOrd="0" presId="urn:microsoft.com/office/officeart/2005/8/layout/orgChart1"/>
    <dgm:cxn modelId="{8C52ED22-FEB3-47F9-BA0B-5E17104029DD}" type="presParOf" srcId="{53A988CE-1C4D-4804-93D7-61741413E782}" destId="{8669307A-632F-41CD-A305-686FFE039290}" srcOrd="4" destOrd="0" presId="urn:microsoft.com/office/officeart/2005/8/layout/orgChart1"/>
    <dgm:cxn modelId="{A498DD30-FE85-4E9B-BD2E-12806D46A9E7}" type="presParOf" srcId="{53A988CE-1C4D-4804-93D7-61741413E782}" destId="{FFF3EB4E-E4FD-4EB2-BE6D-86866C61494E}" srcOrd="5" destOrd="0" presId="urn:microsoft.com/office/officeart/2005/8/layout/orgChart1"/>
    <dgm:cxn modelId="{1918523A-576C-4121-8225-92AC3D6DE9F3}" type="presParOf" srcId="{FFF3EB4E-E4FD-4EB2-BE6D-86866C61494E}" destId="{4A397FB8-4418-4F81-8EF6-2F8A3F57D3FF}" srcOrd="0" destOrd="0" presId="urn:microsoft.com/office/officeart/2005/8/layout/orgChart1"/>
    <dgm:cxn modelId="{57A2210A-27F3-406B-8A22-DC93E7AFA275}" type="presParOf" srcId="{4A397FB8-4418-4F81-8EF6-2F8A3F57D3FF}" destId="{8E1303B4-CDC8-49BE-9957-51A10194F81A}" srcOrd="0" destOrd="0" presId="urn:microsoft.com/office/officeart/2005/8/layout/orgChart1"/>
    <dgm:cxn modelId="{E4DA32C5-04CB-42C8-8B0A-81FE0FF1E6A4}" type="presParOf" srcId="{4A397FB8-4418-4F81-8EF6-2F8A3F57D3FF}" destId="{3DDB742A-9367-43DF-9B4F-4516AFCB5751}" srcOrd="1" destOrd="0" presId="urn:microsoft.com/office/officeart/2005/8/layout/orgChart1"/>
    <dgm:cxn modelId="{FEE7ADC0-FFEE-41B5-9F0C-2FA182DF65AC}" type="presParOf" srcId="{FFF3EB4E-E4FD-4EB2-BE6D-86866C61494E}" destId="{BE313EF6-C5AF-4E6F-89DC-60F642C98B1E}" srcOrd="1" destOrd="0" presId="urn:microsoft.com/office/officeart/2005/8/layout/orgChart1"/>
    <dgm:cxn modelId="{B292F8BD-6871-46B4-800F-EF712E4C49BD}" type="presParOf" srcId="{FFF3EB4E-E4FD-4EB2-BE6D-86866C61494E}" destId="{F8E2512A-F293-44F1-A56F-A901522610B5}" srcOrd="2" destOrd="0" presId="urn:microsoft.com/office/officeart/2005/8/layout/orgChart1"/>
    <dgm:cxn modelId="{28219364-3022-41D4-ABEC-CE19D169FBE0}" type="presParOf" srcId="{53A988CE-1C4D-4804-93D7-61741413E782}" destId="{FB171919-63DB-43F4-83BB-824479D193A6}" srcOrd="6" destOrd="0" presId="urn:microsoft.com/office/officeart/2005/8/layout/orgChart1"/>
    <dgm:cxn modelId="{0F33C4F0-185E-40E1-978B-5A17D294D64F}" type="presParOf" srcId="{53A988CE-1C4D-4804-93D7-61741413E782}" destId="{7050FBBE-F3FC-474F-A852-A4745AA9A675}" srcOrd="7" destOrd="0" presId="urn:microsoft.com/office/officeart/2005/8/layout/orgChart1"/>
    <dgm:cxn modelId="{4F8C4D5C-519D-47FF-8D7B-7EDBACCDC805}" type="presParOf" srcId="{7050FBBE-F3FC-474F-A852-A4745AA9A675}" destId="{3EF98F13-A522-47CB-8951-85CCFA9DD089}" srcOrd="0" destOrd="0" presId="urn:microsoft.com/office/officeart/2005/8/layout/orgChart1"/>
    <dgm:cxn modelId="{072CAFEA-C3B7-406B-9D61-B37ADDBB953E}" type="presParOf" srcId="{3EF98F13-A522-47CB-8951-85CCFA9DD089}" destId="{60AA927E-B28A-4451-82AA-AC5FE303DA03}" srcOrd="0" destOrd="0" presId="urn:microsoft.com/office/officeart/2005/8/layout/orgChart1"/>
    <dgm:cxn modelId="{EC1732B9-A7F1-4485-9E7C-D641B76894B8}" type="presParOf" srcId="{3EF98F13-A522-47CB-8951-85CCFA9DD089}" destId="{206632E9-9AC3-4DA8-BFBC-20B7AABDC5C5}" srcOrd="1" destOrd="0" presId="urn:microsoft.com/office/officeart/2005/8/layout/orgChart1"/>
    <dgm:cxn modelId="{CA634B0C-2CE5-4A9D-98BB-EAE6E942F579}" type="presParOf" srcId="{7050FBBE-F3FC-474F-A852-A4745AA9A675}" destId="{CD57DE0A-B299-4FD4-B082-BF7D57551E16}" srcOrd="1" destOrd="0" presId="urn:microsoft.com/office/officeart/2005/8/layout/orgChart1"/>
    <dgm:cxn modelId="{CBEF9BF1-518F-4DE2-BCA7-7789696B6C25}" type="presParOf" srcId="{7050FBBE-F3FC-474F-A852-A4745AA9A675}" destId="{18981CEF-67DF-4BFC-9BFF-A0A400A39099}" srcOrd="2" destOrd="0" presId="urn:microsoft.com/office/officeart/2005/8/layout/orgChart1"/>
    <dgm:cxn modelId="{C565C688-56C6-4E49-8B57-DB422F136808}" type="presParOf" srcId="{53A988CE-1C4D-4804-93D7-61741413E782}" destId="{B58E1F26-C05C-49B8-A813-A1608EF7B88D}" srcOrd="8" destOrd="0" presId="urn:microsoft.com/office/officeart/2005/8/layout/orgChart1"/>
    <dgm:cxn modelId="{84361BF8-13F9-4997-A1F9-D2CAF3DDECEF}" type="presParOf" srcId="{53A988CE-1C4D-4804-93D7-61741413E782}" destId="{93D3C16E-196E-4977-BCFE-8AAB3D24FE84}" srcOrd="9" destOrd="0" presId="urn:microsoft.com/office/officeart/2005/8/layout/orgChart1"/>
    <dgm:cxn modelId="{A7939B96-4224-4098-8ABE-AC7C3BE6C048}" type="presParOf" srcId="{93D3C16E-196E-4977-BCFE-8AAB3D24FE84}" destId="{5E2697D7-1288-4180-B7C6-AF5B7E60F430}" srcOrd="0" destOrd="0" presId="urn:microsoft.com/office/officeart/2005/8/layout/orgChart1"/>
    <dgm:cxn modelId="{4B1ABD86-21DC-4DB3-875F-9F6E7DE24582}" type="presParOf" srcId="{5E2697D7-1288-4180-B7C6-AF5B7E60F430}" destId="{27FD3837-95CD-4EB7-AB85-67931B0BD6D4}" srcOrd="0" destOrd="0" presId="urn:microsoft.com/office/officeart/2005/8/layout/orgChart1"/>
    <dgm:cxn modelId="{41CD1058-1EE1-4764-82BC-7013C6EF9AB3}" type="presParOf" srcId="{5E2697D7-1288-4180-B7C6-AF5B7E60F430}" destId="{0F9D4876-5125-46AF-BC21-ABED18074031}" srcOrd="1" destOrd="0" presId="urn:microsoft.com/office/officeart/2005/8/layout/orgChart1"/>
    <dgm:cxn modelId="{CB8D08B9-DCEB-4485-A408-C9387401593A}" type="presParOf" srcId="{93D3C16E-196E-4977-BCFE-8AAB3D24FE84}" destId="{671F7C95-B816-49A6-8BEC-0F0C537D95AF}" srcOrd="1" destOrd="0" presId="urn:microsoft.com/office/officeart/2005/8/layout/orgChart1"/>
    <dgm:cxn modelId="{B0B6A991-5B06-41E7-A4CB-0A407889425D}" type="presParOf" srcId="{93D3C16E-196E-4977-BCFE-8AAB3D24FE84}" destId="{9C5EDEE2-32FA-45E6-84C0-F01FC0BD180A}" srcOrd="2" destOrd="0" presId="urn:microsoft.com/office/officeart/2005/8/layout/orgChart1"/>
    <dgm:cxn modelId="{0D221540-DF0F-4FEE-9D46-D7FC8BE27E7A}" type="presParOf" srcId="{651E2905-9FC3-446C-9C77-20B536D9DBE1}" destId="{5AE68547-7DB5-4FE0-BFAE-7C0E973B4FAA}" srcOrd="2" destOrd="0" presId="urn:microsoft.com/office/officeart/2005/8/layout/orgChart1"/>
    <dgm:cxn modelId="{B5FAEB10-B4E8-437C-9700-F247EC01A4BF}" type="presParOf" srcId="{420496BA-4862-40D7-A0FF-3B62140A6851}" destId="{BD8462A8-F004-4F2B-9311-C1B16EA97EF1}" srcOrd="2" destOrd="0" presId="urn:microsoft.com/office/officeart/2005/8/layout/orgChart1"/>
    <dgm:cxn modelId="{881E584D-B2E9-4105-8AAE-0250998663FE}" type="presParOf" srcId="{176E4C58-C858-47D9-AB90-E3BF47517CF1}" destId="{429EB1A3-77B3-4299-BB39-A4836887C184}" srcOrd="2" destOrd="0" presId="urn:microsoft.com/office/officeart/2005/8/layout/orgChart1"/>
    <dgm:cxn modelId="{7B6FE302-4DC7-4FCA-AD46-04A90C0D8B53}" type="presParOf" srcId="{5DCF838A-03D5-4EB7-A5E3-66533A231297}" destId="{A7AA528D-22F1-461C-98BD-D206007622B3}" srcOrd="6" destOrd="0" presId="urn:microsoft.com/office/officeart/2005/8/layout/orgChart1"/>
    <dgm:cxn modelId="{63CC98A2-4D82-4D19-96B9-686661C2DD3A}" type="presParOf" srcId="{5DCF838A-03D5-4EB7-A5E3-66533A231297}" destId="{FCD1699D-15AD-4029-89AD-041621F3227C}" srcOrd="7" destOrd="0" presId="urn:microsoft.com/office/officeart/2005/8/layout/orgChart1"/>
    <dgm:cxn modelId="{2B14BD0F-A154-44F7-B6DD-BFABC36F1998}" type="presParOf" srcId="{FCD1699D-15AD-4029-89AD-041621F3227C}" destId="{C12B0DF2-34E7-4A1C-B18F-96B0367B9ABF}" srcOrd="0" destOrd="0" presId="urn:microsoft.com/office/officeart/2005/8/layout/orgChart1"/>
    <dgm:cxn modelId="{A28F2611-CC70-49AC-B865-E38CFA2479E3}" type="presParOf" srcId="{C12B0DF2-34E7-4A1C-B18F-96B0367B9ABF}" destId="{11F3902D-5DC3-438F-BA8C-495BD45ABA9B}" srcOrd="0" destOrd="0" presId="urn:microsoft.com/office/officeart/2005/8/layout/orgChart1"/>
    <dgm:cxn modelId="{B7EBB482-D833-476F-8004-F138DE07903C}" type="presParOf" srcId="{C12B0DF2-34E7-4A1C-B18F-96B0367B9ABF}" destId="{54A2CD33-B65F-431B-B4D6-C9A2C6344254}" srcOrd="1" destOrd="0" presId="urn:microsoft.com/office/officeart/2005/8/layout/orgChart1"/>
    <dgm:cxn modelId="{9CEA66BC-BDE5-41E2-A7F7-B62E006BDC7D}" type="presParOf" srcId="{FCD1699D-15AD-4029-89AD-041621F3227C}" destId="{C67340F7-3A54-4D3E-9EDF-FC39CE3A45BA}" srcOrd="1" destOrd="0" presId="urn:microsoft.com/office/officeart/2005/8/layout/orgChart1"/>
    <dgm:cxn modelId="{3A91827B-9D1F-421F-9F2C-24F49C741DE1}" type="presParOf" srcId="{C67340F7-3A54-4D3E-9EDF-FC39CE3A45BA}" destId="{D7D55208-5AD9-4129-B9B4-8D50517047EC}" srcOrd="0" destOrd="0" presId="urn:microsoft.com/office/officeart/2005/8/layout/orgChart1"/>
    <dgm:cxn modelId="{2D87E566-9059-448C-95D4-78CDFE61C554}" type="presParOf" srcId="{C67340F7-3A54-4D3E-9EDF-FC39CE3A45BA}" destId="{33451345-29E7-4A24-80B9-1EF26938F767}" srcOrd="1" destOrd="0" presId="urn:microsoft.com/office/officeart/2005/8/layout/orgChart1"/>
    <dgm:cxn modelId="{4729F0C4-6307-4D99-A66C-F295B42ACFFA}" type="presParOf" srcId="{33451345-29E7-4A24-80B9-1EF26938F767}" destId="{2C8D2B7A-4921-4063-BF2D-C1D238E39D6C}" srcOrd="0" destOrd="0" presId="urn:microsoft.com/office/officeart/2005/8/layout/orgChart1"/>
    <dgm:cxn modelId="{F77E39D3-B96A-4D0F-9913-FA84CD48C86A}" type="presParOf" srcId="{2C8D2B7A-4921-4063-BF2D-C1D238E39D6C}" destId="{F9BB72DF-5E01-483C-80B8-DEA19FE16252}" srcOrd="0" destOrd="0" presId="urn:microsoft.com/office/officeart/2005/8/layout/orgChart1"/>
    <dgm:cxn modelId="{844A92B8-6B21-4236-BF5C-AAA4CD0BD1F9}" type="presParOf" srcId="{2C8D2B7A-4921-4063-BF2D-C1D238E39D6C}" destId="{094FB29E-AA29-4F30-A3E8-4B0924F436A3}" srcOrd="1" destOrd="0" presId="urn:microsoft.com/office/officeart/2005/8/layout/orgChart1"/>
    <dgm:cxn modelId="{B4F89CC9-27CA-40A1-BE30-5C77054CCAA1}" type="presParOf" srcId="{33451345-29E7-4A24-80B9-1EF26938F767}" destId="{775D8CD6-9222-43B7-8EC7-A52190703713}" srcOrd="1" destOrd="0" presId="urn:microsoft.com/office/officeart/2005/8/layout/orgChart1"/>
    <dgm:cxn modelId="{9585B06C-0076-4813-A5F1-B21668907DA8}" type="presParOf" srcId="{775D8CD6-9222-43B7-8EC7-A52190703713}" destId="{AE4E8B2C-AD76-47F5-A550-D8B2F67867E7}" srcOrd="0" destOrd="0" presId="urn:microsoft.com/office/officeart/2005/8/layout/orgChart1"/>
    <dgm:cxn modelId="{5796722F-1966-4C28-9F7E-B20348AE220D}" type="presParOf" srcId="{775D8CD6-9222-43B7-8EC7-A52190703713}" destId="{1574C246-3BF5-48BD-ADC2-94E22BC128AD}" srcOrd="1" destOrd="0" presId="urn:microsoft.com/office/officeart/2005/8/layout/orgChart1"/>
    <dgm:cxn modelId="{134251D9-2DD7-4280-9297-A2F1A439AD59}" type="presParOf" srcId="{1574C246-3BF5-48BD-ADC2-94E22BC128AD}" destId="{37E1CBED-AF40-4018-AB6F-5BA2E3564625}" srcOrd="0" destOrd="0" presId="urn:microsoft.com/office/officeart/2005/8/layout/orgChart1"/>
    <dgm:cxn modelId="{4FDC00CC-7BC8-4714-81B5-B7BBE4FF6C00}" type="presParOf" srcId="{37E1CBED-AF40-4018-AB6F-5BA2E3564625}" destId="{7E38E322-6889-4642-B176-2E52520C7544}" srcOrd="0" destOrd="0" presId="urn:microsoft.com/office/officeart/2005/8/layout/orgChart1"/>
    <dgm:cxn modelId="{8CDEBF0F-D1BC-41B0-AFDB-AE9B637E1ED7}" type="presParOf" srcId="{37E1CBED-AF40-4018-AB6F-5BA2E3564625}" destId="{EE8BB4ED-69F3-4E24-9362-751C998D9BD5}" srcOrd="1" destOrd="0" presId="urn:microsoft.com/office/officeart/2005/8/layout/orgChart1"/>
    <dgm:cxn modelId="{B53429B8-D9BA-4674-A842-118143F8419C}" type="presParOf" srcId="{1574C246-3BF5-48BD-ADC2-94E22BC128AD}" destId="{A9ACCD0A-DAF2-44D5-A9C9-2931EFC4E3D6}" srcOrd="1" destOrd="0" presId="urn:microsoft.com/office/officeart/2005/8/layout/orgChart1"/>
    <dgm:cxn modelId="{4D99B8A4-1DF9-4986-B399-43C439176EBA}" type="presParOf" srcId="{1574C246-3BF5-48BD-ADC2-94E22BC128AD}" destId="{7841FC32-17B9-444D-9F74-FD000130322F}" srcOrd="2" destOrd="0" presId="urn:microsoft.com/office/officeart/2005/8/layout/orgChart1"/>
    <dgm:cxn modelId="{E01062F8-8B2A-45CB-B996-1223B0785935}" type="presParOf" srcId="{775D8CD6-9222-43B7-8EC7-A52190703713}" destId="{B54243F8-AC0A-4B01-97D0-36F9C92C5134}" srcOrd="2" destOrd="0" presId="urn:microsoft.com/office/officeart/2005/8/layout/orgChart1"/>
    <dgm:cxn modelId="{BB8877E7-6E2A-4C59-941D-EF7B4EA1A812}" type="presParOf" srcId="{775D8CD6-9222-43B7-8EC7-A52190703713}" destId="{69B9F433-AA56-4D18-BEB9-5470EE388A80}" srcOrd="3" destOrd="0" presId="urn:microsoft.com/office/officeart/2005/8/layout/orgChart1"/>
    <dgm:cxn modelId="{B30E2A92-5F52-4D57-B454-29641D862BED}" type="presParOf" srcId="{69B9F433-AA56-4D18-BEB9-5470EE388A80}" destId="{4E2864F6-BA22-4A97-AB35-C1C05D22E5E7}" srcOrd="0" destOrd="0" presId="urn:microsoft.com/office/officeart/2005/8/layout/orgChart1"/>
    <dgm:cxn modelId="{29676EB5-38EE-432C-95A2-27F9DCE33DF8}" type="presParOf" srcId="{4E2864F6-BA22-4A97-AB35-C1C05D22E5E7}" destId="{389454BD-525F-4013-BA5C-5E90526CD9F6}" srcOrd="0" destOrd="0" presId="urn:microsoft.com/office/officeart/2005/8/layout/orgChart1"/>
    <dgm:cxn modelId="{6D4A37BC-BDD8-4ABB-B789-049BF35663D8}" type="presParOf" srcId="{4E2864F6-BA22-4A97-AB35-C1C05D22E5E7}" destId="{496829E1-7E2C-4E52-B125-7742D4752FF1}" srcOrd="1" destOrd="0" presId="urn:microsoft.com/office/officeart/2005/8/layout/orgChart1"/>
    <dgm:cxn modelId="{C98BD27D-D6CA-489D-9BD4-2E0A37F87FEF}" type="presParOf" srcId="{69B9F433-AA56-4D18-BEB9-5470EE388A80}" destId="{C3440A26-55C7-4E83-AD6D-5C759427490A}" srcOrd="1" destOrd="0" presId="urn:microsoft.com/office/officeart/2005/8/layout/orgChart1"/>
    <dgm:cxn modelId="{7B839BFD-2471-4271-BCC5-CB8D06D4080B}" type="presParOf" srcId="{69B9F433-AA56-4D18-BEB9-5470EE388A80}" destId="{F327FB57-C4F8-43AE-89B5-A3C323E264C7}" srcOrd="2" destOrd="0" presId="urn:microsoft.com/office/officeart/2005/8/layout/orgChart1"/>
    <dgm:cxn modelId="{93D9F1B8-E490-4AD7-884F-262C3D419C97}" type="presParOf" srcId="{775D8CD6-9222-43B7-8EC7-A52190703713}" destId="{C9809864-CA85-4154-9358-9EDF887A45D6}" srcOrd="4" destOrd="0" presId="urn:microsoft.com/office/officeart/2005/8/layout/orgChart1"/>
    <dgm:cxn modelId="{F83C18FD-3F1A-472B-BECA-799C5883E3B7}" type="presParOf" srcId="{775D8CD6-9222-43B7-8EC7-A52190703713}" destId="{2E264DA1-B671-4C99-B63C-A183F4AE7FD2}" srcOrd="5" destOrd="0" presId="urn:microsoft.com/office/officeart/2005/8/layout/orgChart1"/>
    <dgm:cxn modelId="{0A2393B7-0A10-464F-9AE8-73BE03A10543}" type="presParOf" srcId="{2E264DA1-B671-4C99-B63C-A183F4AE7FD2}" destId="{58101CDD-A6D0-4A7E-9AE1-5D404A238CB1}" srcOrd="0" destOrd="0" presId="urn:microsoft.com/office/officeart/2005/8/layout/orgChart1"/>
    <dgm:cxn modelId="{927305E7-2574-4A7B-A649-54C445E1A31D}" type="presParOf" srcId="{58101CDD-A6D0-4A7E-9AE1-5D404A238CB1}" destId="{09E416DD-02CF-48AD-9F29-95CB0BA601FD}" srcOrd="0" destOrd="0" presId="urn:microsoft.com/office/officeart/2005/8/layout/orgChart1"/>
    <dgm:cxn modelId="{3E7C74F2-A2E6-4656-8C51-D1BEC737A8E0}" type="presParOf" srcId="{58101CDD-A6D0-4A7E-9AE1-5D404A238CB1}" destId="{CC0614BB-1C52-4E41-8B7D-EB968879E06A}" srcOrd="1" destOrd="0" presId="urn:microsoft.com/office/officeart/2005/8/layout/orgChart1"/>
    <dgm:cxn modelId="{8B725D34-B484-49D8-99D4-9DCAD4244636}" type="presParOf" srcId="{2E264DA1-B671-4C99-B63C-A183F4AE7FD2}" destId="{CD79EAC1-351A-4154-A850-0F786D77CC0F}" srcOrd="1" destOrd="0" presId="urn:microsoft.com/office/officeart/2005/8/layout/orgChart1"/>
    <dgm:cxn modelId="{BB000EB8-52DF-45DE-9C7B-218DB30952A6}" type="presParOf" srcId="{2E264DA1-B671-4C99-B63C-A183F4AE7FD2}" destId="{152F4AD3-F17F-41B1-94D3-59FD49631769}" srcOrd="2" destOrd="0" presId="urn:microsoft.com/office/officeart/2005/8/layout/orgChart1"/>
    <dgm:cxn modelId="{9533A64F-8C72-4BED-950E-49BD8E910318}" type="presParOf" srcId="{775D8CD6-9222-43B7-8EC7-A52190703713}" destId="{3FDBE5C1-0FB4-41D4-ABDE-5CCDD7B14547}" srcOrd="6" destOrd="0" presId="urn:microsoft.com/office/officeart/2005/8/layout/orgChart1"/>
    <dgm:cxn modelId="{AEA0740D-6CCA-4888-A559-85399A821312}" type="presParOf" srcId="{775D8CD6-9222-43B7-8EC7-A52190703713}" destId="{9F732AD4-39B8-4CA7-973A-3D871A355100}" srcOrd="7" destOrd="0" presId="urn:microsoft.com/office/officeart/2005/8/layout/orgChart1"/>
    <dgm:cxn modelId="{73641DD8-9CA4-4CC4-A0D7-FE20DD8FF6A8}" type="presParOf" srcId="{9F732AD4-39B8-4CA7-973A-3D871A355100}" destId="{3124F395-FC57-43FA-A326-3FAF87296ADE}" srcOrd="0" destOrd="0" presId="urn:microsoft.com/office/officeart/2005/8/layout/orgChart1"/>
    <dgm:cxn modelId="{BA6D3890-7270-414B-87C8-8A600C65314D}" type="presParOf" srcId="{3124F395-FC57-43FA-A326-3FAF87296ADE}" destId="{AB95D10D-752A-41D2-AC79-5C01F2E034A4}" srcOrd="0" destOrd="0" presId="urn:microsoft.com/office/officeart/2005/8/layout/orgChart1"/>
    <dgm:cxn modelId="{1ACE5E13-3B23-48F0-8EA7-91BB423458C3}" type="presParOf" srcId="{3124F395-FC57-43FA-A326-3FAF87296ADE}" destId="{8DF4C44A-6397-4D45-AB88-D80B13F11B68}" srcOrd="1" destOrd="0" presId="urn:microsoft.com/office/officeart/2005/8/layout/orgChart1"/>
    <dgm:cxn modelId="{80A9FE21-8D18-4560-BD50-F30A7A35BBF9}" type="presParOf" srcId="{9F732AD4-39B8-4CA7-973A-3D871A355100}" destId="{CE9E55AC-322F-4143-807B-545167A6DE70}" srcOrd="1" destOrd="0" presId="urn:microsoft.com/office/officeart/2005/8/layout/orgChart1"/>
    <dgm:cxn modelId="{84618348-9F2E-4EF9-8C00-EA4786517937}" type="presParOf" srcId="{9F732AD4-39B8-4CA7-973A-3D871A355100}" destId="{E15CEFF4-BAF7-4F6B-B0D5-9C65634F3847}" srcOrd="2" destOrd="0" presId="urn:microsoft.com/office/officeart/2005/8/layout/orgChart1"/>
    <dgm:cxn modelId="{E19BEDEE-789E-47F5-873A-168120BD8E7F}" type="presParOf" srcId="{775D8CD6-9222-43B7-8EC7-A52190703713}" destId="{8FF4B7AF-ADDD-4FA6-9690-B2D45B8D2507}" srcOrd="8" destOrd="0" presId="urn:microsoft.com/office/officeart/2005/8/layout/orgChart1"/>
    <dgm:cxn modelId="{E46E0519-BBB0-491F-B106-D99B1792118F}" type="presParOf" srcId="{775D8CD6-9222-43B7-8EC7-A52190703713}" destId="{81F15B28-1EED-4227-8101-20D7503E0EA4}" srcOrd="9" destOrd="0" presId="urn:microsoft.com/office/officeart/2005/8/layout/orgChart1"/>
    <dgm:cxn modelId="{59CCD7BB-EE04-40CC-A4B4-C9BFA6959D37}" type="presParOf" srcId="{81F15B28-1EED-4227-8101-20D7503E0EA4}" destId="{14B48826-15D6-4451-AF98-3B61DE76A232}" srcOrd="0" destOrd="0" presId="urn:microsoft.com/office/officeart/2005/8/layout/orgChart1"/>
    <dgm:cxn modelId="{B0A9CDF9-43CF-4F99-83A7-8BD561CF889E}" type="presParOf" srcId="{14B48826-15D6-4451-AF98-3B61DE76A232}" destId="{0E28F248-9DBB-4C3F-82D8-7139BB26C6EF}" srcOrd="0" destOrd="0" presId="urn:microsoft.com/office/officeart/2005/8/layout/orgChart1"/>
    <dgm:cxn modelId="{110D2B38-D1B5-49D7-B087-98304D28621A}" type="presParOf" srcId="{14B48826-15D6-4451-AF98-3B61DE76A232}" destId="{8447A6E0-7B5E-455B-84F6-91C7A9254E1B}" srcOrd="1" destOrd="0" presId="urn:microsoft.com/office/officeart/2005/8/layout/orgChart1"/>
    <dgm:cxn modelId="{ACF9BA9A-9B6D-40F4-A6BD-1C78D37CA6B1}" type="presParOf" srcId="{81F15B28-1EED-4227-8101-20D7503E0EA4}" destId="{792C8F70-9A08-4656-AD8D-79E6EE10F31A}" srcOrd="1" destOrd="0" presId="urn:microsoft.com/office/officeart/2005/8/layout/orgChart1"/>
    <dgm:cxn modelId="{FE42C911-FD17-4694-B2A1-6C10E25618CF}" type="presParOf" srcId="{81F15B28-1EED-4227-8101-20D7503E0EA4}" destId="{A0226363-6DFA-476D-B6BC-8EDED4938DB5}" srcOrd="2" destOrd="0" presId="urn:microsoft.com/office/officeart/2005/8/layout/orgChart1"/>
    <dgm:cxn modelId="{4F97A26E-25B6-42D6-85AC-AE8FC55B9E9B}" type="presParOf" srcId="{33451345-29E7-4A24-80B9-1EF26938F767}" destId="{C03A5043-1C7C-412C-A49D-E9EF79560E1F}" srcOrd="2" destOrd="0" presId="urn:microsoft.com/office/officeart/2005/8/layout/orgChart1"/>
    <dgm:cxn modelId="{CF6CB365-3B6D-411E-860F-0018949E5217}" type="presParOf" srcId="{C67340F7-3A54-4D3E-9EDF-FC39CE3A45BA}" destId="{1DE84DB2-2994-46C1-8112-8620158C8271}" srcOrd="2" destOrd="0" presId="urn:microsoft.com/office/officeart/2005/8/layout/orgChart1"/>
    <dgm:cxn modelId="{FB061361-308C-4B71-AD50-879CB5DE02BF}" type="presParOf" srcId="{C67340F7-3A54-4D3E-9EDF-FC39CE3A45BA}" destId="{9A23F54F-00EF-4D7B-85DF-495D6322E30F}" srcOrd="3" destOrd="0" presId="urn:microsoft.com/office/officeart/2005/8/layout/orgChart1"/>
    <dgm:cxn modelId="{786A5352-BC10-467C-A3FE-59E883784BA9}" type="presParOf" srcId="{9A23F54F-00EF-4D7B-85DF-495D6322E30F}" destId="{F4604F80-BB3E-4775-8C23-6E78C73CA248}" srcOrd="0" destOrd="0" presId="urn:microsoft.com/office/officeart/2005/8/layout/orgChart1"/>
    <dgm:cxn modelId="{5C9AA1E9-EFD2-47F3-83F6-F69262BA0C41}" type="presParOf" srcId="{F4604F80-BB3E-4775-8C23-6E78C73CA248}" destId="{FDD4F635-0703-4923-89DE-C17578377D33}" srcOrd="0" destOrd="0" presId="urn:microsoft.com/office/officeart/2005/8/layout/orgChart1"/>
    <dgm:cxn modelId="{6484CD8F-4698-4626-A1B6-2E26C2F2424C}" type="presParOf" srcId="{F4604F80-BB3E-4775-8C23-6E78C73CA248}" destId="{E6EF7287-A70B-4DB6-89DB-79F0B65F7E2A}" srcOrd="1" destOrd="0" presId="urn:microsoft.com/office/officeart/2005/8/layout/orgChart1"/>
    <dgm:cxn modelId="{F8A132D6-5FCD-4F26-8FDE-F84985F3F3E3}" type="presParOf" srcId="{9A23F54F-00EF-4D7B-85DF-495D6322E30F}" destId="{C0AC53BA-F765-4372-B98F-50E6A4BFF076}" srcOrd="1" destOrd="0" presId="urn:microsoft.com/office/officeart/2005/8/layout/orgChart1"/>
    <dgm:cxn modelId="{B4AFF944-D410-4981-80F8-9679E6DE5C33}" type="presParOf" srcId="{C0AC53BA-F765-4372-B98F-50E6A4BFF076}" destId="{FF657036-178E-4030-9998-B4C7C7136F53}" srcOrd="0" destOrd="0" presId="urn:microsoft.com/office/officeart/2005/8/layout/orgChart1"/>
    <dgm:cxn modelId="{E4EF3F33-44BB-47FB-8245-67E2E0C98D17}" type="presParOf" srcId="{C0AC53BA-F765-4372-B98F-50E6A4BFF076}" destId="{305DCF72-FF16-4DB9-AB01-1D5775BAB845}" srcOrd="1" destOrd="0" presId="urn:microsoft.com/office/officeart/2005/8/layout/orgChart1"/>
    <dgm:cxn modelId="{F0C49629-1BD4-4DF6-A461-CE5847DCBEDA}" type="presParOf" srcId="{305DCF72-FF16-4DB9-AB01-1D5775BAB845}" destId="{E314CF01-DD30-45F9-957D-02B5B410F1CF}" srcOrd="0" destOrd="0" presId="urn:microsoft.com/office/officeart/2005/8/layout/orgChart1"/>
    <dgm:cxn modelId="{4B0E35CD-B66D-4813-B228-DCAEA502926A}" type="presParOf" srcId="{E314CF01-DD30-45F9-957D-02B5B410F1CF}" destId="{A1E49454-E5A9-49EC-8E83-FC731CFED9D4}" srcOrd="0" destOrd="0" presId="urn:microsoft.com/office/officeart/2005/8/layout/orgChart1"/>
    <dgm:cxn modelId="{92FC7F78-4471-4F83-AD6F-CF272652D857}" type="presParOf" srcId="{E314CF01-DD30-45F9-957D-02B5B410F1CF}" destId="{64966736-23D9-499D-9F6F-A463F4FD19A1}" srcOrd="1" destOrd="0" presId="urn:microsoft.com/office/officeart/2005/8/layout/orgChart1"/>
    <dgm:cxn modelId="{83C9784B-0728-407B-8EFC-E66F52A383A3}" type="presParOf" srcId="{305DCF72-FF16-4DB9-AB01-1D5775BAB845}" destId="{F4BA548E-F6AF-460F-9DE8-6823DF50AA17}" srcOrd="1" destOrd="0" presId="urn:microsoft.com/office/officeart/2005/8/layout/orgChart1"/>
    <dgm:cxn modelId="{B556DB99-4EAE-4032-9AE3-2B93670AD703}" type="presParOf" srcId="{305DCF72-FF16-4DB9-AB01-1D5775BAB845}" destId="{7373C2E7-54FD-4846-9023-DBD1E423FB9A}" srcOrd="2" destOrd="0" presId="urn:microsoft.com/office/officeart/2005/8/layout/orgChart1"/>
    <dgm:cxn modelId="{3C638C13-EE40-48CE-B1D1-2E8ABB712EC4}" type="presParOf" srcId="{C0AC53BA-F765-4372-B98F-50E6A4BFF076}" destId="{017BA31B-032D-4BEC-BA72-BBA55873A61E}" srcOrd="2" destOrd="0" presId="urn:microsoft.com/office/officeart/2005/8/layout/orgChart1"/>
    <dgm:cxn modelId="{BFD2D73A-A1F1-479A-A1E4-07CE1DCD2569}" type="presParOf" srcId="{C0AC53BA-F765-4372-B98F-50E6A4BFF076}" destId="{62CB1F9A-7AEA-4505-99C4-BCFA24F5CAA4}" srcOrd="3" destOrd="0" presId="urn:microsoft.com/office/officeart/2005/8/layout/orgChart1"/>
    <dgm:cxn modelId="{7856FA20-DCDD-4FC6-B295-E9CBC7F377A7}" type="presParOf" srcId="{62CB1F9A-7AEA-4505-99C4-BCFA24F5CAA4}" destId="{84595214-8E5D-4042-B660-1C7DF2B5996B}" srcOrd="0" destOrd="0" presId="urn:microsoft.com/office/officeart/2005/8/layout/orgChart1"/>
    <dgm:cxn modelId="{168BC159-A3C6-4768-BFC9-2CDD745423A5}" type="presParOf" srcId="{84595214-8E5D-4042-B660-1C7DF2B5996B}" destId="{1D2CD8CD-174F-4AE1-A7FD-B9C4AA451113}" srcOrd="0" destOrd="0" presId="urn:microsoft.com/office/officeart/2005/8/layout/orgChart1"/>
    <dgm:cxn modelId="{C336DDA3-BB9F-4AE2-AC87-9607949AA13A}" type="presParOf" srcId="{84595214-8E5D-4042-B660-1C7DF2B5996B}" destId="{2F8291C3-CB26-42B0-B0E0-AEBB0CA27641}" srcOrd="1" destOrd="0" presId="urn:microsoft.com/office/officeart/2005/8/layout/orgChart1"/>
    <dgm:cxn modelId="{06FD482F-A728-4718-81A9-E32312761CA4}" type="presParOf" srcId="{62CB1F9A-7AEA-4505-99C4-BCFA24F5CAA4}" destId="{2CF6F565-77B8-451A-8317-E32C80498A83}" srcOrd="1" destOrd="0" presId="urn:microsoft.com/office/officeart/2005/8/layout/orgChart1"/>
    <dgm:cxn modelId="{CEFD564E-D57F-4E2A-8525-101BFDFEDEEB}" type="presParOf" srcId="{62CB1F9A-7AEA-4505-99C4-BCFA24F5CAA4}" destId="{B88563C1-9964-4F81-B12E-4688FA8D4997}" srcOrd="2" destOrd="0" presId="urn:microsoft.com/office/officeart/2005/8/layout/orgChart1"/>
    <dgm:cxn modelId="{0FFDB6DB-508F-46F3-AE41-82A6BDE6AF74}" type="presParOf" srcId="{C0AC53BA-F765-4372-B98F-50E6A4BFF076}" destId="{601947C5-B4E6-48D6-8672-F0C5C14526DD}" srcOrd="4" destOrd="0" presId="urn:microsoft.com/office/officeart/2005/8/layout/orgChart1"/>
    <dgm:cxn modelId="{E0A3B051-3C88-4F05-84D8-5E450B8B5072}" type="presParOf" srcId="{C0AC53BA-F765-4372-B98F-50E6A4BFF076}" destId="{FE9979B1-BDB3-419E-9763-75DC5381BC6A}" srcOrd="5" destOrd="0" presId="urn:microsoft.com/office/officeart/2005/8/layout/orgChart1"/>
    <dgm:cxn modelId="{76DA96F5-CE2D-4437-90B2-20FC6BD7127E}" type="presParOf" srcId="{FE9979B1-BDB3-419E-9763-75DC5381BC6A}" destId="{F7C32791-A37E-4375-ABD0-AD5EA814F684}" srcOrd="0" destOrd="0" presId="urn:microsoft.com/office/officeart/2005/8/layout/orgChart1"/>
    <dgm:cxn modelId="{077FADF4-D44F-406E-8BE8-ACA3EE8FB51D}" type="presParOf" srcId="{F7C32791-A37E-4375-ABD0-AD5EA814F684}" destId="{6A23B390-53EC-4EDB-80B0-890AE39966AD}" srcOrd="0" destOrd="0" presId="urn:microsoft.com/office/officeart/2005/8/layout/orgChart1"/>
    <dgm:cxn modelId="{BF8EAE5B-40EC-4535-8861-7BB4E5491FFB}" type="presParOf" srcId="{F7C32791-A37E-4375-ABD0-AD5EA814F684}" destId="{EFFE4643-3B5E-4213-8A48-92454DF61029}" srcOrd="1" destOrd="0" presId="urn:microsoft.com/office/officeart/2005/8/layout/orgChart1"/>
    <dgm:cxn modelId="{B8A50A48-7EA7-421F-8026-E559442E6C75}" type="presParOf" srcId="{FE9979B1-BDB3-419E-9763-75DC5381BC6A}" destId="{68E958AA-965C-4C36-AECA-11AD415172A9}" srcOrd="1" destOrd="0" presId="urn:microsoft.com/office/officeart/2005/8/layout/orgChart1"/>
    <dgm:cxn modelId="{6FE91DF0-29CB-4048-BAF7-A26C86F82B0D}" type="presParOf" srcId="{FE9979B1-BDB3-419E-9763-75DC5381BC6A}" destId="{E2C3AF8B-7CCB-491F-9744-D0FB85E55A96}" srcOrd="2" destOrd="0" presId="urn:microsoft.com/office/officeart/2005/8/layout/orgChart1"/>
    <dgm:cxn modelId="{4EC4EE6B-A2F8-4A6C-B9DC-8F62B0E8B71A}" type="presParOf" srcId="{C0AC53BA-F765-4372-B98F-50E6A4BFF076}" destId="{65F0687A-84AA-44B5-A372-E2BDC2465DF1}" srcOrd="6" destOrd="0" presId="urn:microsoft.com/office/officeart/2005/8/layout/orgChart1"/>
    <dgm:cxn modelId="{DD0EF6A2-1DDB-4E72-8673-513D1FD06485}" type="presParOf" srcId="{C0AC53BA-F765-4372-B98F-50E6A4BFF076}" destId="{251D4501-348C-4A83-91E7-62FC7D3430BC}" srcOrd="7" destOrd="0" presId="urn:microsoft.com/office/officeart/2005/8/layout/orgChart1"/>
    <dgm:cxn modelId="{89749443-0075-450B-B7D4-44B0F6ADC411}" type="presParOf" srcId="{251D4501-348C-4A83-91E7-62FC7D3430BC}" destId="{5B6F7D31-EAA4-4412-9BCF-3AF8176F6C30}" srcOrd="0" destOrd="0" presId="urn:microsoft.com/office/officeart/2005/8/layout/orgChart1"/>
    <dgm:cxn modelId="{F770A3C7-DC1A-4A44-A09A-25A9FBCC906D}" type="presParOf" srcId="{5B6F7D31-EAA4-4412-9BCF-3AF8176F6C30}" destId="{907460C9-82BD-4D4F-BC21-10AE27571BC9}" srcOrd="0" destOrd="0" presId="urn:microsoft.com/office/officeart/2005/8/layout/orgChart1"/>
    <dgm:cxn modelId="{D87ABEEE-1AEA-42AB-A570-152CC2B7C1F9}" type="presParOf" srcId="{5B6F7D31-EAA4-4412-9BCF-3AF8176F6C30}" destId="{AD1D0C90-37AD-46CE-98A1-04DE2280C247}" srcOrd="1" destOrd="0" presId="urn:microsoft.com/office/officeart/2005/8/layout/orgChart1"/>
    <dgm:cxn modelId="{F0D9032A-9E64-42EE-B264-DAD74471437B}" type="presParOf" srcId="{251D4501-348C-4A83-91E7-62FC7D3430BC}" destId="{05A49548-C353-4257-8D2B-261F855A24A2}" srcOrd="1" destOrd="0" presId="urn:microsoft.com/office/officeart/2005/8/layout/orgChart1"/>
    <dgm:cxn modelId="{5F7E5475-D901-4785-A686-A157FC753202}" type="presParOf" srcId="{251D4501-348C-4A83-91E7-62FC7D3430BC}" destId="{0D9F59C4-4B1F-4D50-8D9E-BB25596F8009}" srcOrd="2" destOrd="0" presId="urn:microsoft.com/office/officeart/2005/8/layout/orgChart1"/>
    <dgm:cxn modelId="{C1F123E7-C3BC-45C2-B521-7B79B413FAF1}" type="presParOf" srcId="{C0AC53BA-F765-4372-B98F-50E6A4BFF076}" destId="{6064493B-179F-4897-ACE6-A485408656FB}" srcOrd="8" destOrd="0" presId="urn:microsoft.com/office/officeart/2005/8/layout/orgChart1"/>
    <dgm:cxn modelId="{EBB219DF-C358-4AA3-956C-8F178D0AC90D}" type="presParOf" srcId="{C0AC53BA-F765-4372-B98F-50E6A4BFF076}" destId="{ECBB5432-A3FB-4D94-A9C8-D393309379E0}" srcOrd="9" destOrd="0" presId="urn:microsoft.com/office/officeart/2005/8/layout/orgChart1"/>
    <dgm:cxn modelId="{86A53CA8-DD61-41B0-93E9-C23B37741276}" type="presParOf" srcId="{ECBB5432-A3FB-4D94-A9C8-D393309379E0}" destId="{C3D8A011-E395-436F-8658-C993442FB0BB}" srcOrd="0" destOrd="0" presId="urn:microsoft.com/office/officeart/2005/8/layout/orgChart1"/>
    <dgm:cxn modelId="{55F260C7-9471-45C6-98FF-7D09703717DB}" type="presParOf" srcId="{C3D8A011-E395-436F-8658-C993442FB0BB}" destId="{A24474BB-E9C4-41BD-8E78-4A9DF17BE0B9}" srcOrd="0" destOrd="0" presId="urn:microsoft.com/office/officeart/2005/8/layout/orgChart1"/>
    <dgm:cxn modelId="{16489802-4D32-411F-BC9A-2A20F9C9145D}" type="presParOf" srcId="{C3D8A011-E395-436F-8658-C993442FB0BB}" destId="{335021BA-B037-44E0-AE00-365EC0C892F9}" srcOrd="1" destOrd="0" presId="urn:microsoft.com/office/officeart/2005/8/layout/orgChart1"/>
    <dgm:cxn modelId="{9CA2CAAC-1C9D-44C0-AA73-35E5C8816F7F}" type="presParOf" srcId="{ECBB5432-A3FB-4D94-A9C8-D393309379E0}" destId="{F057E2A3-05E8-49F0-89B2-0130C72E9800}" srcOrd="1" destOrd="0" presId="urn:microsoft.com/office/officeart/2005/8/layout/orgChart1"/>
    <dgm:cxn modelId="{04197DCB-857F-4E4C-B33F-35160DEFAB15}" type="presParOf" srcId="{ECBB5432-A3FB-4D94-A9C8-D393309379E0}" destId="{ED42F96D-AF5C-40F0-87EB-E0B08F0F8283}" srcOrd="2" destOrd="0" presId="urn:microsoft.com/office/officeart/2005/8/layout/orgChart1"/>
    <dgm:cxn modelId="{5B87DAAA-B344-4469-BC42-32C854D63F60}" type="presParOf" srcId="{C0AC53BA-F765-4372-B98F-50E6A4BFF076}" destId="{8113301B-2B1C-40FE-9546-F67EFD70A2F9}" srcOrd="10" destOrd="0" presId="urn:microsoft.com/office/officeart/2005/8/layout/orgChart1"/>
    <dgm:cxn modelId="{DD273209-FC9A-45F6-BD6B-525583C14A08}" type="presParOf" srcId="{C0AC53BA-F765-4372-B98F-50E6A4BFF076}" destId="{916A233B-1926-4DA6-89A9-BCE123F79C35}" srcOrd="11" destOrd="0" presId="urn:microsoft.com/office/officeart/2005/8/layout/orgChart1"/>
    <dgm:cxn modelId="{AE722ABF-1AE9-4468-82D5-44CC493DEDA4}" type="presParOf" srcId="{916A233B-1926-4DA6-89A9-BCE123F79C35}" destId="{F1D37BD0-7425-40AD-9557-51EC4AAB011B}" srcOrd="0" destOrd="0" presId="urn:microsoft.com/office/officeart/2005/8/layout/orgChart1"/>
    <dgm:cxn modelId="{B8ED6924-4629-43B9-A15E-B7D9E27043C5}" type="presParOf" srcId="{F1D37BD0-7425-40AD-9557-51EC4AAB011B}" destId="{1F6D070A-F028-4773-AF8E-ECEA2254F8B1}" srcOrd="0" destOrd="0" presId="urn:microsoft.com/office/officeart/2005/8/layout/orgChart1"/>
    <dgm:cxn modelId="{FA971684-913B-4D92-8D1E-54522CD003DE}" type="presParOf" srcId="{F1D37BD0-7425-40AD-9557-51EC4AAB011B}" destId="{CD6A0EC0-DD65-45B8-B342-646C2DEAB1BF}" srcOrd="1" destOrd="0" presId="urn:microsoft.com/office/officeart/2005/8/layout/orgChart1"/>
    <dgm:cxn modelId="{2E14DBFE-A106-4989-9595-D75CBA0D3EC4}" type="presParOf" srcId="{916A233B-1926-4DA6-89A9-BCE123F79C35}" destId="{861D0E14-32BE-41E6-97CE-98BC5E243FBA}" srcOrd="1" destOrd="0" presId="urn:microsoft.com/office/officeart/2005/8/layout/orgChart1"/>
    <dgm:cxn modelId="{2B831463-BD76-4C38-91A9-95EDA5FBC54C}" type="presParOf" srcId="{916A233B-1926-4DA6-89A9-BCE123F79C35}" destId="{C2809899-3ADD-41FD-AF72-AB7C92644E5B}" srcOrd="2" destOrd="0" presId="urn:microsoft.com/office/officeart/2005/8/layout/orgChart1"/>
    <dgm:cxn modelId="{80CD5364-5B97-4E81-9154-612F554CD26B}" type="presParOf" srcId="{C0AC53BA-F765-4372-B98F-50E6A4BFF076}" destId="{7C483657-A5F3-44A8-911D-F18EF0DFD0CC}" srcOrd="12" destOrd="0" presId="urn:microsoft.com/office/officeart/2005/8/layout/orgChart1"/>
    <dgm:cxn modelId="{5CFFC0D4-3212-4ADE-9339-16216FA80017}" type="presParOf" srcId="{C0AC53BA-F765-4372-B98F-50E6A4BFF076}" destId="{83CF100C-A3CF-4DCE-9A96-F9F625D5F75D}" srcOrd="13" destOrd="0" presId="urn:microsoft.com/office/officeart/2005/8/layout/orgChart1"/>
    <dgm:cxn modelId="{39CB2970-4D21-4D52-9E30-1574FABAB453}" type="presParOf" srcId="{83CF100C-A3CF-4DCE-9A96-F9F625D5F75D}" destId="{5F187B1F-C2F0-4C88-BB34-CA0E053F25F2}" srcOrd="0" destOrd="0" presId="urn:microsoft.com/office/officeart/2005/8/layout/orgChart1"/>
    <dgm:cxn modelId="{FC2507E3-00ED-4667-8101-80959F2946A4}" type="presParOf" srcId="{5F187B1F-C2F0-4C88-BB34-CA0E053F25F2}" destId="{06DCBF1E-99AE-4096-802E-5A6808EFFCA3}" srcOrd="0" destOrd="0" presId="urn:microsoft.com/office/officeart/2005/8/layout/orgChart1"/>
    <dgm:cxn modelId="{A358BE98-C4F9-4009-8DC4-043350C2E35B}" type="presParOf" srcId="{5F187B1F-C2F0-4C88-BB34-CA0E053F25F2}" destId="{BC5B4C4A-E164-406F-8236-0F1DF24DAA44}" srcOrd="1" destOrd="0" presId="urn:microsoft.com/office/officeart/2005/8/layout/orgChart1"/>
    <dgm:cxn modelId="{C853F185-A381-4E97-B700-89A1E1788360}" type="presParOf" srcId="{83CF100C-A3CF-4DCE-9A96-F9F625D5F75D}" destId="{CB5845BD-FE29-465A-B7A8-6B3036657F06}" srcOrd="1" destOrd="0" presId="urn:microsoft.com/office/officeart/2005/8/layout/orgChart1"/>
    <dgm:cxn modelId="{93148CE2-4BC4-4FF5-90A4-97EEFE88FF6F}" type="presParOf" srcId="{83CF100C-A3CF-4DCE-9A96-F9F625D5F75D}" destId="{4FBCD69F-A36C-4D3A-9301-E395331D6792}" srcOrd="2" destOrd="0" presId="urn:microsoft.com/office/officeart/2005/8/layout/orgChart1"/>
    <dgm:cxn modelId="{4209243D-7DE1-4B11-9A4C-13F4E91A1B71}" type="presParOf" srcId="{9A23F54F-00EF-4D7B-85DF-495D6322E30F}" destId="{E9AFB9B8-9B6C-49AA-BCFC-A06692763009}" srcOrd="2" destOrd="0" presId="urn:microsoft.com/office/officeart/2005/8/layout/orgChart1"/>
    <dgm:cxn modelId="{43DC068D-AF9D-4D1F-AEEA-1D575F148EE1}" type="presParOf" srcId="{C67340F7-3A54-4D3E-9EDF-FC39CE3A45BA}" destId="{D4A3EE9D-E504-4A52-9936-6D87EF2AB7E3}" srcOrd="4" destOrd="0" presId="urn:microsoft.com/office/officeart/2005/8/layout/orgChart1"/>
    <dgm:cxn modelId="{84FC49BD-87F5-4398-983E-FF8DECD46BDE}" type="presParOf" srcId="{C67340F7-3A54-4D3E-9EDF-FC39CE3A45BA}" destId="{FC50A814-B65A-4427-94F2-4C7635941A84}" srcOrd="5" destOrd="0" presId="urn:microsoft.com/office/officeart/2005/8/layout/orgChart1"/>
    <dgm:cxn modelId="{C1C1203D-ECBD-41BF-8C25-23AEFD8BEC9B}" type="presParOf" srcId="{FC50A814-B65A-4427-94F2-4C7635941A84}" destId="{3031C566-9CD5-4BE1-9BB2-CF1D84E4F635}" srcOrd="0" destOrd="0" presId="urn:microsoft.com/office/officeart/2005/8/layout/orgChart1"/>
    <dgm:cxn modelId="{D189646B-23C3-4445-A282-C693D5A6591B}" type="presParOf" srcId="{3031C566-9CD5-4BE1-9BB2-CF1D84E4F635}" destId="{500EA090-DBA5-4CC8-BBCD-0BB1D1628A1D}" srcOrd="0" destOrd="0" presId="urn:microsoft.com/office/officeart/2005/8/layout/orgChart1"/>
    <dgm:cxn modelId="{D146678F-4B9C-438A-A3CE-48606468EB79}" type="presParOf" srcId="{3031C566-9CD5-4BE1-9BB2-CF1D84E4F635}" destId="{78090EE1-374B-454D-9D62-0F2CB34621FF}" srcOrd="1" destOrd="0" presId="urn:microsoft.com/office/officeart/2005/8/layout/orgChart1"/>
    <dgm:cxn modelId="{EC933973-3625-4D9F-B85F-22F8120A3779}" type="presParOf" srcId="{FC50A814-B65A-4427-94F2-4C7635941A84}" destId="{CCB9F113-FBBD-4257-ADF5-EAB56B86DADE}" srcOrd="1" destOrd="0" presId="urn:microsoft.com/office/officeart/2005/8/layout/orgChart1"/>
    <dgm:cxn modelId="{6256FBB4-1753-42F9-9857-DC9749B84B36}" type="presParOf" srcId="{CCB9F113-FBBD-4257-ADF5-EAB56B86DADE}" destId="{96FDD361-0957-4C82-91FA-2C2F24E53878}" srcOrd="0" destOrd="0" presId="urn:microsoft.com/office/officeart/2005/8/layout/orgChart1"/>
    <dgm:cxn modelId="{648708AA-EB61-46AC-AAFE-D5C5C6C23349}" type="presParOf" srcId="{CCB9F113-FBBD-4257-ADF5-EAB56B86DADE}" destId="{46C6DA54-AEEB-4900-85DE-D0E394ABE1F3}" srcOrd="1" destOrd="0" presId="urn:microsoft.com/office/officeart/2005/8/layout/orgChart1"/>
    <dgm:cxn modelId="{FE5CF905-372A-40FF-96AB-581CEE146EFE}" type="presParOf" srcId="{46C6DA54-AEEB-4900-85DE-D0E394ABE1F3}" destId="{4528EE0A-BC0F-48DA-9EE6-EAF53F16D947}" srcOrd="0" destOrd="0" presId="urn:microsoft.com/office/officeart/2005/8/layout/orgChart1"/>
    <dgm:cxn modelId="{25B5C4B8-01B1-4BB6-902C-8E739C80DA3F}" type="presParOf" srcId="{4528EE0A-BC0F-48DA-9EE6-EAF53F16D947}" destId="{D9772EE7-463E-4926-B9D5-D28CFB33B249}" srcOrd="0" destOrd="0" presId="urn:microsoft.com/office/officeart/2005/8/layout/orgChart1"/>
    <dgm:cxn modelId="{DBF65D04-4FAE-44EB-B22C-29E979DEB25B}" type="presParOf" srcId="{4528EE0A-BC0F-48DA-9EE6-EAF53F16D947}" destId="{BA1E08CD-3E14-42D3-8397-2D6D3CD0FE89}" srcOrd="1" destOrd="0" presId="urn:microsoft.com/office/officeart/2005/8/layout/orgChart1"/>
    <dgm:cxn modelId="{6FF9FE9C-0D9E-4864-8355-E86333D903E3}" type="presParOf" srcId="{46C6DA54-AEEB-4900-85DE-D0E394ABE1F3}" destId="{B18DA50C-FA4D-411D-B745-F6EE64925569}" srcOrd="1" destOrd="0" presId="urn:microsoft.com/office/officeart/2005/8/layout/orgChart1"/>
    <dgm:cxn modelId="{B2C6E45F-A84F-4B9E-9985-869473482DDD}" type="presParOf" srcId="{46C6DA54-AEEB-4900-85DE-D0E394ABE1F3}" destId="{7000CC84-6C50-4BA1-95B2-485E734C7ED6}" srcOrd="2" destOrd="0" presId="urn:microsoft.com/office/officeart/2005/8/layout/orgChart1"/>
    <dgm:cxn modelId="{C93FA67D-BDEB-4BD5-B643-87D78E9426A1}" type="presParOf" srcId="{CCB9F113-FBBD-4257-ADF5-EAB56B86DADE}" destId="{C72FCA63-B16E-450B-9AE3-1626507CE9E5}" srcOrd="2" destOrd="0" presId="urn:microsoft.com/office/officeart/2005/8/layout/orgChart1"/>
    <dgm:cxn modelId="{7FC31FC7-F6AB-4E62-BAA3-6EBDEFF67C11}" type="presParOf" srcId="{CCB9F113-FBBD-4257-ADF5-EAB56B86DADE}" destId="{776E62AE-6240-470B-A423-3C4CB7FD102C}" srcOrd="3" destOrd="0" presId="urn:microsoft.com/office/officeart/2005/8/layout/orgChart1"/>
    <dgm:cxn modelId="{49B6B755-638E-490C-B1FE-63E1578F4F40}" type="presParOf" srcId="{776E62AE-6240-470B-A423-3C4CB7FD102C}" destId="{A1505B17-C0E9-4BEA-BF2D-E99FAFA7345C}" srcOrd="0" destOrd="0" presId="urn:microsoft.com/office/officeart/2005/8/layout/orgChart1"/>
    <dgm:cxn modelId="{62C58D84-440A-4C07-95F4-F0831CBFF115}" type="presParOf" srcId="{A1505B17-C0E9-4BEA-BF2D-E99FAFA7345C}" destId="{F3B63FA0-9687-4DE0-868E-828FD1B7228C}" srcOrd="0" destOrd="0" presId="urn:microsoft.com/office/officeart/2005/8/layout/orgChart1"/>
    <dgm:cxn modelId="{7641BE58-5EA8-4C90-813F-C4F180CE2E39}" type="presParOf" srcId="{A1505B17-C0E9-4BEA-BF2D-E99FAFA7345C}" destId="{C4554823-B600-455A-8965-EDC11E250344}" srcOrd="1" destOrd="0" presId="urn:microsoft.com/office/officeart/2005/8/layout/orgChart1"/>
    <dgm:cxn modelId="{579E19AA-3F03-471F-B856-327725592D7C}" type="presParOf" srcId="{776E62AE-6240-470B-A423-3C4CB7FD102C}" destId="{8E49DA10-8BC9-4A0B-A249-5D386285EE6B}" srcOrd="1" destOrd="0" presId="urn:microsoft.com/office/officeart/2005/8/layout/orgChart1"/>
    <dgm:cxn modelId="{13BD13BE-6437-4E6C-8DF3-D9151DFF4341}" type="presParOf" srcId="{776E62AE-6240-470B-A423-3C4CB7FD102C}" destId="{3628D8BF-333B-40B3-8978-1FE41923E62C}" srcOrd="2" destOrd="0" presId="urn:microsoft.com/office/officeart/2005/8/layout/orgChart1"/>
    <dgm:cxn modelId="{C6064A93-B2EE-4976-8905-9DD21B85D81E}" type="presParOf" srcId="{CCB9F113-FBBD-4257-ADF5-EAB56B86DADE}" destId="{29E69B2C-5386-49BF-BC60-B8BFA27808B4}" srcOrd="4" destOrd="0" presId="urn:microsoft.com/office/officeart/2005/8/layout/orgChart1"/>
    <dgm:cxn modelId="{2086BAAB-8EA8-47E7-9708-BE00770F3BE0}" type="presParOf" srcId="{CCB9F113-FBBD-4257-ADF5-EAB56B86DADE}" destId="{9B2CCB18-C9F8-4A1C-90A9-5DF6DBBF47D3}" srcOrd="5" destOrd="0" presId="urn:microsoft.com/office/officeart/2005/8/layout/orgChart1"/>
    <dgm:cxn modelId="{C1B01C0D-82E0-4C64-BA73-92896550A185}" type="presParOf" srcId="{9B2CCB18-C9F8-4A1C-90A9-5DF6DBBF47D3}" destId="{8F1A0A45-8698-470A-AA49-4C1BBCB89741}" srcOrd="0" destOrd="0" presId="urn:microsoft.com/office/officeart/2005/8/layout/orgChart1"/>
    <dgm:cxn modelId="{D3894D72-3815-432C-8026-91541541E411}" type="presParOf" srcId="{8F1A0A45-8698-470A-AA49-4C1BBCB89741}" destId="{335A9A4F-0BE9-4EDC-9047-FCB7C8EE1B1B}" srcOrd="0" destOrd="0" presId="urn:microsoft.com/office/officeart/2005/8/layout/orgChart1"/>
    <dgm:cxn modelId="{5A01985B-6C61-4374-B80B-0B06BDD9480B}" type="presParOf" srcId="{8F1A0A45-8698-470A-AA49-4C1BBCB89741}" destId="{C880DB51-8575-4A64-B2F9-9335BAB5EBF5}" srcOrd="1" destOrd="0" presId="urn:microsoft.com/office/officeart/2005/8/layout/orgChart1"/>
    <dgm:cxn modelId="{700EA354-AB12-46CE-BE04-34E28BDF2445}" type="presParOf" srcId="{9B2CCB18-C9F8-4A1C-90A9-5DF6DBBF47D3}" destId="{3ADD5388-4243-43C6-8147-86024A7717D9}" srcOrd="1" destOrd="0" presId="urn:microsoft.com/office/officeart/2005/8/layout/orgChart1"/>
    <dgm:cxn modelId="{F4BCD58F-10E0-4684-8DF9-A8A6586BF13F}" type="presParOf" srcId="{9B2CCB18-C9F8-4A1C-90A9-5DF6DBBF47D3}" destId="{83349A67-3AD5-4720-92C8-5E0F6354BBCB}" srcOrd="2" destOrd="0" presId="urn:microsoft.com/office/officeart/2005/8/layout/orgChart1"/>
    <dgm:cxn modelId="{D8C7E723-17FA-4272-A646-0A736E696693}" type="presParOf" srcId="{CCB9F113-FBBD-4257-ADF5-EAB56B86DADE}" destId="{AE53D7CC-595B-4EB0-B2AF-E9ABF360387A}" srcOrd="6" destOrd="0" presId="urn:microsoft.com/office/officeart/2005/8/layout/orgChart1"/>
    <dgm:cxn modelId="{ECE7AD11-7618-4CAA-A3C7-07E63CA7A211}" type="presParOf" srcId="{CCB9F113-FBBD-4257-ADF5-EAB56B86DADE}" destId="{7A5C9B99-A71C-46AD-8BAB-E8547A481C5F}" srcOrd="7" destOrd="0" presId="urn:microsoft.com/office/officeart/2005/8/layout/orgChart1"/>
    <dgm:cxn modelId="{ED6427E9-7FAB-4F52-8E73-EDE7BC49D9CA}" type="presParOf" srcId="{7A5C9B99-A71C-46AD-8BAB-E8547A481C5F}" destId="{0CD94023-950A-4D63-8D2E-D06971AC45DB}" srcOrd="0" destOrd="0" presId="urn:microsoft.com/office/officeart/2005/8/layout/orgChart1"/>
    <dgm:cxn modelId="{421313F4-F948-4F9F-BC9D-FA4FFA82F54F}" type="presParOf" srcId="{0CD94023-950A-4D63-8D2E-D06971AC45DB}" destId="{18EC9A29-5973-4DE8-BFB3-C4CA5928CAD8}" srcOrd="0" destOrd="0" presId="urn:microsoft.com/office/officeart/2005/8/layout/orgChart1"/>
    <dgm:cxn modelId="{17D8E878-E165-459F-91B8-1ACCCBC8C5C2}" type="presParOf" srcId="{0CD94023-950A-4D63-8D2E-D06971AC45DB}" destId="{6340A9CE-F5CB-4A16-887F-54F098DDD88D}" srcOrd="1" destOrd="0" presId="urn:microsoft.com/office/officeart/2005/8/layout/orgChart1"/>
    <dgm:cxn modelId="{F5D7A80A-E0BF-462E-9299-FE0249A8D2A9}" type="presParOf" srcId="{7A5C9B99-A71C-46AD-8BAB-E8547A481C5F}" destId="{3BCED893-0EE9-41B5-B6CA-43E551400EDA}" srcOrd="1" destOrd="0" presId="urn:microsoft.com/office/officeart/2005/8/layout/orgChart1"/>
    <dgm:cxn modelId="{574DB6D7-05DB-4232-83DB-7DB47B3C2E09}" type="presParOf" srcId="{7A5C9B99-A71C-46AD-8BAB-E8547A481C5F}" destId="{FE46525B-0022-48EB-956F-2DCFFA92EDBC}" srcOrd="2" destOrd="0" presId="urn:microsoft.com/office/officeart/2005/8/layout/orgChart1"/>
    <dgm:cxn modelId="{F54021F5-8A90-4A6C-8812-1071F8A5BA3D}" type="presParOf" srcId="{CCB9F113-FBBD-4257-ADF5-EAB56B86DADE}" destId="{8F2B1B1B-7AB0-4382-8F58-8CB9BF78052B}" srcOrd="8" destOrd="0" presId="urn:microsoft.com/office/officeart/2005/8/layout/orgChart1"/>
    <dgm:cxn modelId="{EF94CBFB-01BD-4DCC-8C07-20E3EE8B584E}" type="presParOf" srcId="{CCB9F113-FBBD-4257-ADF5-EAB56B86DADE}" destId="{2B397949-CFD0-4188-BF1F-50D1BC2F900F}" srcOrd="9" destOrd="0" presId="urn:microsoft.com/office/officeart/2005/8/layout/orgChart1"/>
    <dgm:cxn modelId="{C70B3DB4-2517-4143-8190-6C3CBA833696}" type="presParOf" srcId="{2B397949-CFD0-4188-BF1F-50D1BC2F900F}" destId="{D01DB5D8-24D5-4053-9178-039F965B4E50}" srcOrd="0" destOrd="0" presId="urn:microsoft.com/office/officeart/2005/8/layout/orgChart1"/>
    <dgm:cxn modelId="{51D14FCA-5B7B-46B3-A6DF-1F9B08CEE9E6}" type="presParOf" srcId="{D01DB5D8-24D5-4053-9178-039F965B4E50}" destId="{DBC7FDF9-A64F-4629-8B99-FBC8C70519F1}" srcOrd="0" destOrd="0" presId="urn:microsoft.com/office/officeart/2005/8/layout/orgChart1"/>
    <dgm:cxn modelId="{15665535-C79F-4F24-9CBC-2D7F5A29CB2A}" type="presParOf" srcId="{D01DB5D8-24D5-4053-9178-039F965B4E50}" destId="{63F9F687-3BBC-4B90-A4C7-04EF8A918FB8}" srcOrd="1" destOrd="0" presId="urn:microsoft.com/office/officeart/2005/8/layout/orgChart1"/>
    <dgm:cxn modelId="{87840A8D-5170-4777-8CEF-B016261B80B3}" type="presParOf" srcId="{2B397949-CFD0-4188-BF1F-50D1BC2F900F}" destId="{2EEA6EFA-BE46-4FA8-AE34-8E5066DD8648}" srcOrd="1" destOrd="0" presId="urn:microsoft.com/office/officeart/2005/8/layout/orgChart1"/>
    <dgm:cxn modelId="{2B2DAA63-A13C-4DEB-8ACC-55067262DC2C}" type="presParOf" srcId="{2B397949-CFD0-4188-BF1F-50D1BC2F900F}" destId="{8A367882-27A6-402C-B3AD-18E932A8CD4C}" srcOrd="2" destOrd="0" presId="urn:microsoft.com/office/officeart/2005/8/layout/orgChart1"/>
    <dgm:cxn modelId="{17946706-90A0-47AB-9A46-0A00C31C7F29}" type="presParOf" srcId="{CCB9F113-FBBD-4257-ADF5-EAB56B86DADE}" destId="{475F1FE1-8FE2-4A45-BE3E-432345072050}" srcOrd="10" destOrd="0" presId="urn:microsoft.com/office/officeart/2005/8/layout/orgChart1"/>
    <dgm:cxn modelId="{EC69F3AF-10C0-4CAE-8587-F62BA600BEBD}" type="presParOf" srcId="{CCB9F113-FBBD-4257-ADF5-EAB56B86DADE}" destId="{0F27C88F-9D7A-43C7-8C91-3593E110FAE9}" srcOrd="11" destOrd="0" presId="urn:microsoft.com/office/officeart/2005/8/layout/orgChart1"/>
    <dgm:cxn modelId="{DD8762E4-2178-4B22-96B3-726D51065EBF}" type="presParOf" srcId="{0F27C88F-9D7A-43C7-8C91-3593E110FAE9}" destId="{79881602-D783-40EB-AB70-3B1E0550D910}" srcOrd="0" destOrd="0" presId="urn:microsoft.com/office/officeart/2005/8/layout/orgChart1"/>
    <dgm:cxn modelId="{8E44F087-97D3-4082-BBD8-C71E3A2DE8E5}" type="presParOf" srcId="{79881602-D783-40EB-AB70-3B1E0550D910}" destId="{EDCF6166-A49F-44AA-A578-D3D5927069DF}" srcOrd="0" destOrd="0" presId="urn:microsoft.com/office/officeart/2005/8/layout/orgChart1"/>
    <dgm:cxn modelId="{81683355-91B0-48CA-8D2D-306D3BD0A5E9}" type="presParOf" srcId="{79881602-D783-40EB-AB70-3B1E0550D910}" destId="{777FEF89-B14F-496D-A1FD-ED1C39933E79}" srcOrd="1" destOrd="0" presId="urn:microsoft.com/office/officeart/2005/8/layout/orgChart1"/>
    <dgm:cxn modelId="{4EDF8881-9A79-42F9-809E-7FBB6F89ABA6}" type="presParOf" srcId="{0F27C88F-9D7A-43C7-8C91-3593E110FAE9}" destId="{8E479474-6F87-484B-AEB2-02AF80718BDC}" srcOrd="1" destOrd="0" presId="urn:microsoft.com/office/officeart/2005/8/layout/orgChart1"/>
    <dgm:cxn modelId="{BBBD4DD8-EF54-4324-BA43-D96D82757653}" type="presParOf" srcId="{0F27C88F-9D7A-43C7-8C91-3593E110FAE9}" destId="{1B86AC18-CE45-496E-84B2-78C035FDDFEA}" srcOrd="2" destOrd="0" presId="urn:microsoft.com/office/officeart/2005/8/layout/orgChart1"/>
    <dgm:cxn modelId="{7A240A04-55E8-4C02-A40C-E63BDFEFA4FB}" type="presParOf" srcId="{FC50A814-B65A-4427-94F2-4C7635941A84}" destId="{D185513E-D9DE-4EAD-AA82-BDC2662AAD91}" srcOrd="2" destOrd="0" presId="urn:microsoft.com/office/officeart/2005/8/layout/orgChart1"/>
    <dgm:cxn modelId="{6EEE00C3-1975-4768-87F1-D960675BCDC9}" type="presParOf" srcId="{FCD1699D-15AD-4029-89AD-041621F3227C}" destId="{8CD80BD8-4B8B-4DBF-B9E0-546DED30B44D}" srcOrd="2" destOrd="0" presId="urn:microsoft.com/office/officeart/2005/8/layout/orgChart1"/>
    <dgm:cxn modelId="{DFB26727-BC80-4034-86DA-5F6530AA6608}" type="presParOf" srcId="{6C807291-0CA6-4164-A6E2-E70B8A8B2E53}" destId="{DCF0C4CA-0195-4E85-BD5B-B6BF93C24CF0}" srcOrd="2" destOrd="0" presId="urn:microsoft.com/office/officeart/2005/8/layout/orgChar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F1FE1-8FE2-4A45-BE3E-432345072050}">
      <dsp:nvSpPr>
        <dsp:cNvPr id="0" name=""/>
        <dsp:cNvSpPr/>
      </dsp:nvSpPr>
      <dsp:spPr>
        <a:xfrm>
          <a:off x="8397477" y="1872995"/>
          <a:ext cx="91440" cy="31238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804"/>
              </a:lnTo>
              <a:lnTo>
                <a:pt x="119478" y="3123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B1B1B-7AB0-4382-8F58-8CB9BF78052B}">
      <dsp:nvSpPr>
        <dsp:cNvPr id="0" name=""/>
        <dsp:cNvSpPr/>
      </dsp:nvSpPr>
      <dsp:spPr>
        <a:xfrm>
          <a:off x="8397477" y="1872995"/>
          <a:ext cx="91440" cy="2565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5214"/>
              </a:lnTo>
              <a:lnTo>
                <a:pt x="119478" y="256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3D7CC-595B-4EB0-B2AF-E9ABF360387A}">
      <dsp:nvSpPr>
        <dsp:cNvPr id="0" name=""/>
        <dsp:cNvSpPr/>
      </dsp:nvSpPr>
      <dsp:spPr>
        <a:xfrm>
          <a:off x="8397477" y="1872995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69B2C-5386-49BF-BC60-B8BFA27808B4}">
      <dsp:nvSpPr>
        <dsp:cNvPr id="0" name=""/>
        <dsp:cNvSpPr/>
      </dsp:nvSpPr>
      <dsp:spPr>
        <a:xfrm>
          <a:off x="8397477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FCA63-B16E-450B-9AE3-1626507CE9E5}">
      <dsp:nvSpPr>
        <dsp:cNvPr id="0" name=""/>
        <dsp:cNvSpPr/>
      </dsp:nvSpPr>
      <dsp:spPr>
        <a:xfrm>
          <a:off x="8397477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DD361-0957-4C82-91FA-2C2F24E53878}">
      <dsp:nvSpPr>
        <dsp:cNvPr id="0" name=""/>
        <dsp:cNvSpPr/>
      </dsp:nvSpPr>
      <dsp:spPr>
        <a:xfrm>
          <a:off x="8397477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3EE9D-E504-4A52-9936-6D87EF2AB7E3}">
      <dsp:nvSpPr>
        <dsp:cNvPr id="0" name=""/>
        <dsp:cNvSpPr/>
      </dsp:nvSpPr>
      <dsp:spPr>
        <a:xfrm>
          <a:off x="8045041" y="1266871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94846" y="51560"/>
              </a:lnTo>
              <a:lnTo>
                <a:pt x="594846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83657-A5F3-44A8-911D-F18EF0DFD0CC}">
      <dsp:nvSpPr>
        <dsp:cNvPr id="0" name=""/>
        <dsp:cNvSpPr/>
      </dsp:nvSpPr>
      <dsp:spPr>
        <a:xfrm>
          <a:off x="7802631" y="1872995"/>
          <a:ext cx="91440" cy="3772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2887"/>
              </a:lnTo>
              <a:lnTo>
                <a:pt x="119478" y="3772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3301B-2B1C-40FE-9546-F67EFD70A2F9}">
      <dsp:nvSpPr>
        <dsp:cNvPr id="0" name=""/>
        <dsp:cNvSpPr/>
      </dsp:nvSpPr>
      <dsp:spPr>
        <a:xfrm>
          <a:off x="7802631" y="1872995"/>
          <a:ext cx="91440" cy="3214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4297"/>
              </a:lnTo>
              <a:lnTo>
                <a:pt x="119478" y="3214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4493B-179F-4897-ACE6-A485408656FB}">
      <dsp:nvSpPr>
        <dsp:cNvPr id="0" name=""/>
        <dsp:cNvSpPr/>
      </dsp:nvSpPr>
      <dsp:spPr>
        <a:xfrm>
          <a:off x="7802631" y="1872995"/>
          <a:ext cx="91440" cy="2655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5707"/>
              </a:lnTo>
              <a:lnTo>
                <a:pt x="119478" y="2655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0687A-84AA-44B5-A372-E2BDC2465DF1}">
      <dsp:nvSpPr>
        <dsp:cNvPr id="0" name=""/>
        <dsp:cNvSpPr/>
      </dsp:nvSpPr>
      <dsp:spPr>
        <a:xfrm>
          <a:off x="7802631" y="1872995"/>
          <a:ext cx="91440" cy="2097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7117"/>
              </a:lnTo>
              <a:lnTo>
                <a:pt x="119478" y="20971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947C5-B4E6-48D6-8672-F0C5C14526DD}">
      <dsp:nvSpPr>
        <dsp:cNvPr id="0" name=""/>
        <dsp:cNvSpPr/>
      </dsp:nvSpPr>
      <dsp:spPr>
        <a:xfrm>
          <a:off x="7802631" y="1872995"/>
          <a:ext cx="91440" cy="1538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527"/>
              </a:lnTo>
              <a:lnTo>
                <a:pt x="119478" y="15385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A31B-032D-4BEC-BA72-BBA55873A61E}">
      <dsp:nvSpPr>
        <dsp:cNvPr id="0" name=""/>
        <dsp:cNvSpPr/>
      </dsp:nvSpPr>
      <dsp:spPr>
        <a:xfrm>
          <a:off x="7802631" y="1872995"/>
          <a:ext cx="91440" cy="979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9937"/>
              </a:lnTo>
              <a:lnTo>
                <a:pt x="119478" y="979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57036-178E-4030-9998-B4C7C7136F53}">
      <dsp:nvSpPr>
        <dsp:cNvPr id="0" name=""/>
        <dsp:cNvSpPr/>
      </dsp:nvSpPr>
      <dsp:spPr>
        <a:xfrm>
          <a:off x="7802631" y="1872995"/>
          <a:ext cx="91440" cy="376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101"/>
              </a:lnTo>
              <a:lnTo>
                <a:pt x="119478" y="3761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4DB2-2994-46C1-8112-8620158C8271}">
      <dsp:nvSpPr>
        <dsp:cNvPr id="0" name=""/>
        <dsp:cNvSpPr/>
      </dsp:nvSpPr>
      <dsp:spPr>
        <a:xfrm>
          <a:off x="7999321" y="1266871"/>
          <a:ext cx="91440" cy="103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4B7AF-ADDD-4FA6-9690-B2D45B8D2507}">
      <dsp:nvSpPr>
        <dsp:cNvPr id="0" name=""/>
        <dsp:cNvSpPr/>
      </dsp:nvSpPr>
      <dsp:spPr>
        <a:xfrm>
          <a:off x="7207784" y="1872995"/>
          <a:ext cx="91440" cy="2565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5214"/>
              </a:lnTo>
              <a:lnTo>
                <a:pt x="119478" y="256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BE5C1-0FB4-41D4-ABDE-5CCDD7B14547}">
      <dsp:nvSpPr>
        <dsp:cNvPr id="0" name=""/>
        <dsp:cNvSpPr/>
      </dsp:nvSpPr>
      <dsp:spPr>
        <a:xfrm>
          <a:off x="7207784" y="1872995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09864-CA85-4154-9358-9EDF887A45D6}">
      <dsp:nvSpPr>
        <dsp:cNvPr id="0" name=""/>
        <dsp:cNvSpPr/>
      </dsp:nvSpPr>
      <dsp:spPr>
        <a:xfrm>
          <a:off x="7207784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243F8-AC0A-4B01-97D0-36F9C92C5134}">
      <dsp:nvSpPr>
        <dsp:cNvPr id="0" name=""/>
        <dsp:cNvSpPr/>
      </dsp:nvSpPr>
      <dsp:spPr>
        <a:xfrm>
          <a:off x="7207784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E8B2C-AD76-47F5-A550-D8B2F67867E7}">
      <dsp:nvSpPr>
        <dsp:cNvPr id="0" name=""/>
        <dsp:cNvSpPr/>
      </dsp:nvSpPr>
      <dsp:spPr>
        <a:xfrm>
          <a:off x="7207784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55208-5AD9-4129-B9B4-8D50517047EC}">
      <dsp:nvSpPr>
        <dsp:cNvPr id="0" name=""/>
        <dsp:cNvSpPr/>
      </dsp:nvSpPr>
      <dsp:spPr>
        <a:xfrm>
          <a:off x="7450195" y="1266871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594846" y="0"/>
              </a:moveTo>
              <a:lnTo>
                <a:pt x="594846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A528D-22F1-461C-98BD-D206007622B3}">
      <dsp:nvSpPr>
        <dsp:cNvPr id="0" name=""/>
        <dsp:cNvSpPr/>
      </dsp:nvSpPr>
      <dsp:spPr>
        <a:xfrm>
          <a:off x="4431064" y="622738"/>
          <a:ext cx="3613976" cy="234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49"/>
              </a:lnTo>
              <a:lnTo>
                <a:pt x="3613976" y="183249"/>
              </a:lnTo>
              <a:lnTo>
                <a:pt x="3613976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E1F26-C05C-49B8-A813-A1608EF7B88D}">
      <dsp:nvSpPr>
        <dsp:cNvPr id="0" name=""/>
        <dsp:cNvSpPr/>
      </dsp:nvSpPr>
      <dsp:spPr>
        <a:xfrm>
          <a:off x="6650333" y="2444612"/>
          <a:ext cx="91440" cy="2592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2567"/>
              </a:lnTo>
              <a:lnTo>
                <a:pt x="114601" y="2592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71919-63DB-43F4-83BB-824479D193A6}">
      <dsp:nvSpPr>
        <dsp:cNvPr id="0" name=""/>
        <dsp:cNvSpPr/>
      </dsp:nvSpPr>
      <dsp:spPr>
        <a:xfrm>
          <a:off x="6650333" y="2444612"/>
          <a:ext cx="91440" cy="20417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1797"/>
              </a:lnTo>
              <a:lnTo>
                <a:pt x="114601" y="20417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9307A-632F-41CD-A305-686FFE039290}">
      <dsp:nvSpPr>
        <dsp:cNvPr id="0" name=""/>
        <dsp:cNvSpPr/>
      </dsp:nvSpPr>
      <dsp:spPr>
        <a:xfrm>
          <a:off x="6650333" y="2444612"/>
          <a:ext cx="91440" cy="1480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0603"/>
              </a:lnTo>
              <a:lnTo>
                <a:pt x="114601" y="1480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0D819-978E-440F-B376-3B72FB336F80}">
      <dsp:nvSpPr>
        <dsp:cNvPr id="0" name=""/>
        <dsp:cNvSpPr/>
      </dsp:nvSpPr>
      <dsp:spPr>
        <a:xfrm>
          <a:off x="6650333" y="2444612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4601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14B47-8846-4E2C-BF83-23901A2EA038}">
      <dsp:nvSpPr>
        <dsp:cNvPr id="0" name=""/>
        <dsp:cNvSpPr/>
      </dsp:nvSpPr>
      <dsp:spPr>
        <a:xfrm>
          <a:off x="6650333" y="2444612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4601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4C8BC-28E4-4B1B-BD82-2853F201DB8E}">
      <dsp:nvSpPr>
        <dsp:cNvPr id="0" name=""/>
        <dsp:cNvSpPr/>
      </dsp:nvSpPr>
      <dsp:spPr>
        <a:xfrm>
          <a:off x="6598572" y="1872995"/>
          <a:ext cx="28116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281164" y="51560"/>
              </a:lnTo>
              <a:lnTo>
                <a:pt x="28116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89C2C-1D08-4490-808D-3EADE6BB6FCF}">
      <dsp:nvSpPr>
        <dsp:cNvPr id="0" name=""/>
        <dsp:cNvSpPr/>
      </dsp:nvSpPr>
      <dsp:spPr>
        <a:xfrm>
          <a:off x="6088004" y="2444612"/>
          <a:ext cx="91440" cy="20323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339"/>
              </a:lnTo>
              <a:lnTo>
                <a:pt x="114601" y="20323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D15DC-5C8F-4AD4-8A7A-BC9B40BEEC32}">
      <dsp:nvSpPr>
        <dsp:cNvPr id="0" name=""/>
        <dsp:cNvSpPr/>
      </dsp:nvSpPr>
      <dsp:spPr>
        <a:xfrm>
          <a:off x="6088004" y="2444612"/>
          <a:ext cx="91440" cy="1475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5874"/>
              </a:lnTo>
              <a:lnTo>
                <a:pt x="114601" y="1475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CCC2B-B17C-459C-85BB-547B83F23AC3}">
      <dsp:nvSpPr>
        <dsp:cNvPr id="0" name=""/>
        <dsp:cNvSpPr/>
      </dsp:nvSpPr>
      <dsp:spPr>
        <a:xfrm>
          <a:off x="6088004" y="2444612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4601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5D3C-3781-4057-B0C9-D9853FF877AA}">
      <dsp:nvSpPr>
        <dsp:cNvPr id="0" name=""/>
        <dsp:cNvSpPr/>
      </dsp:nvSpPr>
      <dsp:spPr>
        <a:xfrm>
          <a:off x="6088004" y="2444612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4601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38935-3631-4AF9-BFDA-21115F342DA7}">
      <dsp:nvSpPr>
        <dsp:cNvPr id="0" name=""/>
        <dsp:cNvSpPr/>
      </dsp:nvSpPr>
      <dsp:spPr>
        <a:xfrm>
          <a:off x="6317407" y="1872995"/>
          <a:ext cx="281164" cy="103120"/>
        </a:xfrm>
        <a:custGeom>
          <a:avLst/>
          <a:gdLst/>
          <a:ahLst/>
          <a:cxnLst/>
          <a:rect l="0" t="0" r="0" b="0"/>
          <a:pathLst>
            <a:path>
              <a:moveTo>
                <a:pt x="281164" y="0"/>
              </a:moveTo>
              <a:lnTo>
                <a:pt x="28116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C9105-98DB-4D8A-89DE-00E8584B4EBD}">
      <dsp:nvSpPr>
        <dsp:cNvPr id="0" name=""/>
        <dsp:cNvSpPr/>
      </dsp:nvSpPr>
      <dsp:spPr>
        <a:xfrm>
          <a:off x="5821307" y="1266871"/>
          <a:ext cx="77726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777264" y="51560"/>
              </a:lnTo>
              <a:lnTo>
                <a:pt x="77726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77953-AEB7-4D72-925A-7203A2CBD51C}">
      <dsp:nvSpPr>
        <dsp:cNvPr id="0" name=""/>
        <dsp:cNvSpPr/>
      </dsp:nvSpPr>
      <dsp:spPr>
        <a:xfrm>
          <a:off x="5405995" y="1872995"/>
          <a:ext cx="91440" cy="3164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184"/>
              </a:lnTo>
              <a:lnTo>
                <a:pt x="119478" y="31641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DA702-D838-4877-9B7C-B5316820FB8E}">
      <dsp:nvSpPr>
        <dsp:cNvPr id="0" name=""/>
        <dsp:cNvSpPr/>
      </dsp:nvSpPr>
      <dsp:spPr>
        <a:xfrm>
          <a:off x="5405995" y="1872995"/>
          <a:ext cx="91440" cy="2613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3414"/>
              </a:lnTo>
              <a:lnTo>
                <a:pt x="119478" y="2613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58F31-19C9-4E34-A473-7761495EC16C}">
      <dsp:nvSpPr>
        <dsp:cNvPr id="0" name=""/>
        <dsp:cNvSpPr/>
      </dsp:nvSpPr>
      <dsp:spPr>
        <a:xfrm>
          <a:off x="5405995" y="1872995"/>
          <a:ext cx="91440" cy="2052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2220"/>
              </a:lnTo>
              <a:lnTo>
                <a:pt x="119478" y="2052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F445E-7730-484F-ADA4-E748C2A2A31E}">
      <dsp:nvSpPr>
        <dsp:cNvPr id="0" name=""/>
        <dsp:cNvSpPr/>
      </dsp:nvSpPr>
      <dsp:spPr>
        <a:xfrm>
          <a:off x="5405995" y="1872995"/>
          <a:ext cx="91440" cy="1480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0603"/>
              </a:lnTo>
              <a:lnTo>
                <a:pt x="119478" y="1480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7C3D3-FAF2-4C04-976B-B3A8F668CBD2}">
      <dsp:nvSpPr>
        <dsp:cNvPr id="0" name=""/>
        <dsp:cNvSpPr/>
      </dsp:nvSpPr>
      <dsp:spPr>
        <a:xfrm>
          <a:off x="5405995" y="1872995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9478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0ACEB-4590-4DAD-B2DC-31ADF03B9728}">
      <dsp:nvSpPr>
        <dsp:cNvPr id="0" name=""/>
        <dsp:cNvSpPr/>
      </dsp:nvSpPr>
      <dsp:spPr>
        <a:xfrm>
          <a:off x="5405995" y="1872995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9478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CA202-DCBB-483D-9304-892E45DA8549}">
      <dsp:nvSpPr>
        <dsp:cNvPr id="0" name=""/>
        <dsp:cNvSpPr/>
      </dsp:nvSpPr>
      <dsp:spPr>
        <a:xfrm>
          <a:off x="5648405" y="1266871"/>
          <a:ext cx="172901" cy="103120"/>
        </a:xfrm>
        <a:custGeom>
          <a:avLst/>
          <a:gdLst/>
          <a:ahLst/>
          <a:cxnLst/>
          <a:rect l="0" t="0" r="0" b="0"/>
          <a:pathLst>
            <a:path>
              <a:moveTo>
                <a:pt x="172901" y="0"/>
              </a:moveTo>
              <a:lnTo>
                <a:pt x="172901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B7ABD-21E0-4D96-B183-A77EBBF1C689}">
      <dsp:nvSpPr>
        <dsp:cNvPr id="0" name=""/>
        <dsp:cNvSpPr/>
      </dsp:nvSpPr>
      <dsp:spPr>
        <a:xfrm>
          <a:off x="4757702" y="1872995"/>
          <a:ext cx="91440" cy="2341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185"/>
              </a:lnTo>
              <a:lnTo>
                <a:pt x="119478" y="23411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B716E-9E4C-4672-BA9A-5747ED2526B2}">
      <dsp:nvSpPr>
        <dsp:cNvPr id="0" name=""/>
        <dsp:cNvSpPr/>
      </dsp:nvSpPr>
      <dsp:spPr>
        <a:xfrm>
          <a:off x="4757702" y="1872995"/>
          <a:ext cx="91440" cy="1793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871"/>
              </a:lnTo>
              <a:lnTo>
                <a:pt x="119478" y="1793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0007-4672-4192-AE2D-0C9576F8448B}">
      <dsp:nvSpPr>
        <dsp:cNvPr id="0" name=""/>
        <dsp:cNvSpPr/>
      </dsp:nvSpPr>
      <dsp:spPr>
        <a:xfrm>
          <a:off x="4757702" y="1872995"/>
          <a:ext cx="91440" cy="1313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3110"/>
              </a:lnTo>
              <a:lnTo>
                <a:pt x="108273" y="1313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00A71-1340-4840-A411-8A3B66453B7B}">
      <dsp:nvSpPr>
        <dsp:cNvPr id="0" name=""/>
        <dsp:cNvSpPr/>
      </dsp:nvSpPr>
      <dsp:spPr>
        <a:xfrm>
          <a:off x="4757702" y="1872995"/>
          <a:ext cx="91440" cy="827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7364"/>
              </a:lnTo>
              <a:lnTo>
                <a:pt x="119478" y="827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B660C-7326-46A8-9AE1-8E1E5A9B3C53}">
      <dsp:nvSpPr>
        <dsp:cNvPr id="0" name=""/>
        <dsp:cNvSpPr/>
      </dsp:nvSpPr>
      <dsp:spPr>
        <a:xfrm>
          <a:off x="4757702" y="1872995"/>
          <a:ext cx="91440" cy="319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487"/>
              </a:lnTo>
              <a:lnTo>
                <a:pt x="119478" y="319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B08A0-DACB-4343-A12B-5E13EE90F75C}">
      <dsp:nvSpPr>
        <dsp:cNvPr id="0" name=""/>
        <dsp:cNvSpPr/>
      </dsp:nvSpPr>
      <dsp:spPr>
        <a:xfrm>
          <a:off x="5000113" y="1266871"/>
          <a:ext cx="821194" cy="103120"/>
        </a:xfrm>
        <a:custGeom>
          <a:avLst/>
          <a:gdLst/>
          <a:ahLst/>
          <a:cxnLst/>
          <a:rect l="0" t="0" r="0" b="0"/>
          <a:pathLst>
            <a:path>
              <a:moveTo>
                <a:pt x="821194" y="0"/>
              </a:moveTo>
              <a:lnTo>
                <a:pt x="82119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FC210-8386-4F2D-B096-2660ABF370D2}">
      <dsp:nvSpPr>
        <dsp:cNvPr id="0" name=""/>
        <dsp:cNvSpPr/>
      </dsp:nvSpPr>
      <dsp:spPr>
        <a:xfrm>
          <a:off x="4431064" y="622738"/>
          <a:ext cx="1390242" cy="234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49"/>
              </a:lnTo>
              <a:lnTo>
                <a:pt x="1390242" y="183249"/>
              </a:lnTo>
              <a:lnTo>
                <a:pt x="1390242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489D9-ED70-4585-89C1-E53C0CDDA32D}">
      <dsp:nvSpPr>
        <dsp:cNvPr id="0" name=""/>
        <dsp:cNvSpPr/>
      </dsp:nvSpPr>
      <dsp:spPr>
        <a:xfrm>
          <a:off x="3217995" y="1266871"/>
          <a:ext cx="1187271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1187271" y="51560"/>
              </a:lnTo>
              <a:lnTo>
                <a:pt x="1187271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1A589-B108-4F32-BC6F-13B75E2AFCB6}">
      <dsp:nvSpPr>
        <dsp:cNvPr id="0" name=""/>
        <dsp:cNvSpPr/>
      </dsp:nvSpPr>
      <dsp:spPr>
        <a:xfrm>
          <a:off x="3544922" y="1893268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23326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231C1-3E77-4CA4-B83F-5473F5D5A77D}">
      <dsp:nvSpPr>
        <dsp:cNvPr id="0" name=""/>
        <dsp:cNvSpPr/>
      </dsp:nvSpPr>
      <dsp:spPr>
        <a:xfrm>
          <a:off x="3544922" y="1893268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23326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E134A-FEC9-45C6-9335-7FD2962499EE}">
      <dsp:nvSpPr>
        <dsp:cNvPr id="0" name=""/>
        <dsp:cNvSpPr/>
      </dsp:nvSpPr>
      <dsp:spPr>
        <a:xfrm>
          <a:off x="3217995" y="1266871"/>
          <a:ext cx="579598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79598" y="51560"/>
              </a:lnTo>
              <a:lnTo>
                <a:pt x="579598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E1370-5140-4503-BDA8-2226CB07D246}">
      <dsp:nvSpPr>
        <dsp:cNvPr id="0" name=""/>
        <dsp:cNvSpPr/>
      </dsp:nvSpPr>
      <dsp:spPr>
        <a:xfrm>
          <a:off x="3006779" y="2431585"/>
          <a:ext cx="91440" cy="1442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2841"/>
              </a:lnTo>
              <a:lnTo>
                <a:pt x="112753" y="1442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1ECB3-64B0-4449-A2CB-A980FC29043E}">
      <dsp:nvSpPr>
        <dsp:cNvPr id="0" name=""/>
        <dsp:cNvSpPr/>
      </dsp:nvSpPr>
      <dsp:spPr>
        <a:xfrm>
          <a:off x="3006779" y="2431585"/>
          <a:ext cx="91440" cy="886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6329"/>
              </a:lnTo>
              <a:lnTo>
                <a:pt x="112753" y="8863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6A4A7-6D7A-41CB-BA4F-37FB68408E5F}">
      <dsp:nvSpPr>
        <dsp:cNvPr id="0" name=""/>
        <dsp:cNvSpPr/>
      </dsp:nvSpPr>
      <dsp:spPr>
        <a:xfrm>
          <a:off x="3006779" y="2431585"/>
          <a:ext cx="91440" cy="329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816"/>
              </a:lnTo>
              <a:lnTo>
                <a:pt x="112753" y="329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BC470-B78B-4634-8624-302398EED3A1}">
      <dsp:nvSpPr>
        <dsp:cNvPr id="0" name=""/>
        <dsp:cNvSpPr/>
      </dsp:nvSpPr>
      <dsp:spPr>
        <a:xfrm>
          <a:off x="2956250" y="1872995"/>
          <a:ext cx="27500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275004" y="51560"/>
              </a:lnTo>
              <a:lnTo>
                <a:pt x="27500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B5373-5D96-4C94-8902-9364F970E9FE}">
      <dsp:nvSpPr>
        <dsp:cNvPr id="0" name=""/>
        <dsp:cNvSpPr/>
      </dsp:nvSpPr>
      <dsp:spPr>
        <a:xfrm>
          <a:off x="2456770" y="2431585"/>
          <a:ext cx="91440" cy="8821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2108"/>
              </a:lnTo>
              <a:lnTo>
                <a:pt x="112753" y="8821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6A8D0-F88B-4773-A6A8-E4E88D5F101C}">
      <dsp:nvSpPr>
        <dsp:cNvPr id="0" name=""/>
        <dsp:cNvSpPr/>
      </dsp:nvSpPr>
      <dsp:spPr>
        <a:xfrm>
          <a:off x="2456770" y="2431585"/>
          <a:ext cx="91440" cy="327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706"/>
              </a:lnTo>
              <a:lnTo>
                <a:pt x="112753" y="327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85123-A0E2-4F86-B714-FC87F264199A}">
      <dsp:nvSpPr>
        <dsp:cNvPr id="0" name=""/>
        <dsp:cNvSpPr/>
      </dsp:nvSpPr>
      <dsp:spPr>
        <a:xfrm>
          <a:off x="2681245" y="1872995"/>
          <a:ext cx="275004" cy="103120"/>
        </a:xfrm>
        <a:custGeom>
          <a:avLst/>
          <a:gdLst/>
          <a:ahLst/>
          <a:cxnLst/>
          <a:rect l="0" t="0" r="0" b="0"/>
          <a:pathLst>
            <a:path>
              <a:moveTo>
                <a:pt x="275004" y="0"/>
              </a:moveTo>
              <a:lnTo>
                <a:pt x="27500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3520A-A290-45EA-9329-EDBC456CF794}">
      <dsp:nvSpPr>
        <dsp:cNvPr id="0" name=""/>
        <dsp:cNvSpPr/>
      </dsp:nvSpPr>
      <dsp:spPr>
        <a:xfrm>
          <a:off x="2956250" y="1266871"/>
          <a:ext cx="261745" cy="103120"/>
        </a:xfrm>
        <a:custGeom>
          <a:avLst/>
          <a:gdLst/>
          <a:ahLst/>
          <a:cxnLst/>
          <a:rect l="0" t="0" r="0" b="0"/>
          <a:pathLst>
            <a:path>
              <a:moveTo>
                <a:pt x="261745" y="0"/>
              </a:moveTo>
              <a:lnTo>
                <a:pt x="261745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5061B-AE96-4343-9D3B-46F931B955F9}">
      <dsp:nvSpPr>
        <dsp:cNvPr id="0" name=""/>
        <dsp:cNvSpPr/>
      </dsp:nvSpPr>
      <dsp:spPr>
        <a:xfrm>
          <a:off x="1788313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11F9F-67A9-45A7-9D34-9BA1089CBC3F}">
      <dsp:nvSpPr>
        <dsp:cNvPr id="0" name=""/>
        <dsp:cNvSpPr/>
      </dsp:nvSpPr>
      <dsp:spPr>
        <a:xfrm>
          <a:off x="1788313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6BF62-F83E-4EBF-8C8F-874A890C4BD5}">
      <dsp:nvSpPr>
        <dsp:cNvPr id="0" name=""/>
        <dsp:cNvSpPr/>
      </dsp:nvSpPr>
      <dsp:spPr>
        <a:xfrm>
          <a:off x="1788313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4412B-8432-4C4A-A6E4-9A10915F7350}">
      <dsp:nvSpPr>
        <dsp:cNvPr id="0" name=""/>
        <dsp:cNvSpPr/>
      </dsp:nvSpPr>
      <dsp:spPr>
        <a:xfrm>
          <a:off x="2030724" y="1266871"/>
          <a:ext cx="1187271" cy="103120"/>
        </a:xfrm>
        <a:custGeom>
          <a:avLst/>
          <a:gdLst/>
          <a:ahLst/>
          <a:cxnLst/>
          <a:rect l="0" t="0" r="0" b="0"/>
          <a:pathLst>
            <a:path>
              <a:moveTo>
                <a:pt x="1187271" y="0"/>
              </a:moveTo>
              <a:lnTo>
                <a:pt x="1187271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D4D21-42BE-4070-8913-4C5D7D6AC1BB}">
      <dsp:nvSpPr>
        <dsp:cNvPr id="0" name=""/>
        <dsp:cNvSpPr/>
      </dsp:nvSpPr>
      <dsp:spPr>
        <a:xfrm>
          <a:off x="3217995" y="622738"/>
          <a:ext cx="1213069" cy="234809"/>
        </a:xfrm>
        <a:custGeom>
          <a:avLst/>
          <a:gdLst/>
          <a:ahLst/>
          <a:cxnLst/>
          <a:rect l="0" t="0" r="0" b="0"/>
          <a:pathLst>
            <a:path>
              <a:moveTo>
                <a:pt x="1213069" y="0"/>
              </a:moveTo>
              <a:lnTo>
                <a:pt x="1213069" y="183249"/>
              </a:lnTo>
              <a:lnTo>
                <a:pt x="0" y="183249"/>
              </a:lnTo>
              <a:lnTo>
                <a:pt x="0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292BD-8DA2-4517-AEDB-300F6888FBFC}">
      <dsp:nvSpPr>
        <dsp:cNvPr id="0" name=""/>
        <dsp:cNvSpPr/>
      </dsp:nvSpPr>
      <dsp:spPr>
        <a:xfrm>
          <a:off x="1193467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A862B-7A46-4FA8-997E-2F544103B832}">
      <dsp:nvSpPr>
        <dsp:cNvPr id="0" name=""/>
        <dsp:cNvSpPr/>
      </dsp:nvSpPr>
      <dsp:spPr>
        <a:xfrm>
          <a:off x="1193467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3DA54-D217-4D25-B888-0FA147C8424C}">
      <dsp:nvSpPr>
        <dsp:cNvPr id="0" name=""/>
        <dsp:cNvSpPr/>
      </dsp:nvSpPr>
      <dsp:spPr>
        <a:xfrm>
          <a:off x="841031" y="1260885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94846" y="51560"/>
              </a:lnTo>
              <a:lnTo>
                <a:pt x="594846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B815E-7D12-46A9-820A-1B5D7EB7F583}">
      <dsp:nvSpPr>
        <dsp:cNvPr id="0" name=""/>
        <dsp:cNvSpPr/>
      </dsp:nvSpPr>
      <dsp:spPr>
        <a:xfrm>
          <a:off x="598620" y="1867009"/>
          <a:ext cx="91440" cy="2571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1200"/>
              </a:lnTo>
              <a:lnTo>
                <a:pt x="119478" y="25712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4FF6C-4B30-4581-8AF3-34E1FB86798D}">
      <dsp:nvSpPr>
        <dsp:cNvPr id="0" name=""/>
        <dsp:cNvSpPr/>
      </dsp:nvSpPr>
      <dsp:spPr>
        <a:xfrm>
          <a:off x="598620" y="1867009"/>
          <a:ext cx="91440" cy="2012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2610"/>
              </a:lnTo>
              <a:lnTo>
                <a:pt x="119478" y="20126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55213-3E45-407B-9976-DB252A5E6232}">
      <dsp:nvSpPr>
        <dsp:cNvPr id="0" name=""/>
        <dsp:cNvSpPr/>
      </dsp:nvSpPr>
      <dsp:spPr>
        <a:xfrm>
          <a:off x="598620" y="1867009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D3BF9-450C-4509-BE4E-5F23F5F68B71}">
      <dsp:nvSpPr>
        <dsp:cNvPr id="0" name=""/>
        <dsp:cNvSpPr/>
      </dsp:nvSpPr>
      <dsp:spPr>
        <a:xfrm>
          <a:off x="598620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8B33D-E38A-4494-913C-C92E5C42126F}">
      <dsp:nvSpPr>
        <dsp:cNvPr id="0" name=""/>
        <dsp:cNvSpPr/>
      </dsp:nvSpPr>
      <dsp:spPr>
        <a:xfrm>
          <a:off x="598620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DF638-BBFE-44E2-90E8-DE6D34ACBE0B}">
      <dsp:nvSpPr>
        <dsp:cNvPr id="0" name=""/>
        <dsp:cNvSpPr/>
      </dsp:nvSpPr>
      <dsp:spPr>
        <a:xfrm>
          <a:off x="795311" y="1260885"/>
          <a:ext cx="91440" cy="103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B5724-B276-4BC1-821B-CDC9D5B8075D}">
      <dsp:nvSpPr>
        <dsp:cNvPr id="0" name=""/>
        <dsp:cNvSpPr/>
      </dsp:nvSpPr>
      <dsp:spPr>
        <a:xfrm>
          <a:off x="3774" y="1867009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EC739-90C4-43E0-BEDD-75FC7BB26C87}">
      <dsp:nvSpPr>
        <dsp:cNvPr id="0" name=""/>
        <dsp:cNvSpPr/>
      </dsp:nvSpPr>
      <dsp:spPr>
        <a:xfrm>
          <a:off x="3774" y="1867009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833F-CB9F-48D9-8279-74C0365CC26F}">
      <dsp:nvSpPr>
        <dsp:cNvPr id="0" name=""/>
        <dsp:cNvSpPr/>
      </dsp:nvSpPr>
      <dsp:spPr>
        <a:xfrm>
          <a:off x="3774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D8356-4F59-49BA-830A-10CD208DAC0B}">
      <dsp:nvSpPr>
        <dsp:cNvPr id="0" name=""/>
        <dsp:cNvSpPr/>
      </dsp:nvSpPr>
      <dsp:spPr>
        <a:xfrm>
          <a:off x="3774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89A14-CE78-4D89-BB0C-9F79C0845FE3}">
      <dsp:nvSpPr>
        <dsp:cNvPr id="0" name=""/>
        <dsp:cNvSpPr/>
      </dsp:nvSpPr>
      <dsp:spPr>
        <a:xfrm>
          <a:off x="246184" y="1260885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594846" y="0"/>
              </a:moveTo>
              <a:lnTo>
                <a:pt x="594846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147-B138-4115-9A6D-0598AEDA29FD}">
      <dsp:nvSpPr>
        <dsp:cNvPr id="0" name=""/>
        <dsp:cNvSpPr/>
      </dsp:nvSpPr>
      <dsp:spPr>
        <a:xfrm>
          <a:off x="841031" y="622738"/>
          <a:ext cx="3590033" cy="228823"/>
        </a:xfrm>
        <a:custGeom>
          <a:avLst/>
          <a:gdLst/>
          <a:ahLst/>
          <a:cxnLst/>
          <a:rect l="0" t="0" r="0" b="0"/>
          <a:pathLst>
            <a:path>
              <a:moveTo>
                <a:pt x="3590033" y="0"/>
              </a:moveTo>
              <a:lnTo>
                <a:pt x="3590033" y="177263"/>
              </a:lnTo>
              <a:lnTo>
                <a:pt x="0" y="177263"/>
              </a:lnTo>
              <a:lnTo>
                <a:pt x="0" y="2288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D138-0441-4F6F-921D-7DF4D4CA6E05}">
      <dsp:nvSpPr>
        <dsp:cNvPr id="0" name=""/>
        <dsp:cNvSpPr/>
      </dsp:nvSpPr>
      <dsp:spPr>
        <a:xfrm>
          <a:off x="3880601" y="70235"/>
          <a:ext cx="1100925" cy="5525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000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Bureau Chief                                              </a:t>
          </a:r>
          <a:r>
            <a:rPr lang="en-US" sz="800" b="0" kern="1200" dirty="0">
              <a:solidFill>
                <a:schemeClr val="tx1"/>
              </a:solidFill>
            </a:rPr>
            <a:t>Liz </a:t>
          </a:r>
          <a:r>
            <a:rPr lang="en-US" sz="800" b="0" kern="1200" dirty="0" err="1">
              <a:solidFill>
                <a:schemeClr val="tx1"/>
              </a:solidFill>
            </a:rPr>
            <a:t>Bisbey</a:t>
          </a:r>
          <a:r>
            <a:rPr lang="en-US" sz="800" b="0" kern="1200" dirty="0">
              <a:solidFill>
                <a:schemeClr val="tx1"/>
              </a:solidFill>
            </a:rPr>
            <a:t>-Kuehn                          General </a:t>
          </a:r>
          <a:r>
            <a:rPr lang="en-US" sz="800" b="0" kern="1200" dirty="0" err="1">
              <a:solidFill>
                <a:schemeClr val="tx1"/>
              </a:solidFill>
            </a:rPr>
            <a:t>Mgr</a:t>
          </a:r>
          <a:r>
            <a:rPr lang="en-US" sz="800" b="0" kern="1200">
              <a:solidFill>
                <a:schemeClr val="tx1"/>
              </a:solidFill>
            </a:rPr>
            <a:t> I                          12056</a:t>
          </a:r>
          <a:endParaRPr lang="en-US" sz="800" b="0" kern="1200" dirty="0">
            <a:solidFill>
              <a:schemeClr val="tx1"/>
            </a:solidFill>
          </a:endParaRPr>
        </a:p>
      </dsp:txBody>
      <dsp:txXfrm>
        <a:off x="3880601" y="70235"/>
        <a:ext cx="1100925" cy="552503"/>
      </dsp:txXfrm>
    </dsp:sp>
    <dsp:sp modelId="{085EAADA-B58F-4227-B211-08537FF8E7DB}">
      <dsp:nvSpPr>
        <dsp:cNvPr id="0" name=""/>
        <dsp:cNvSpPr/>
      </dsp:nvSpPr>
      <dsp:spPr>
        <a:xfrm>
          <a:off x="249541" y="851562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Planning   </a:t>
          </a:r>
          <a:r>
            <a:rPr lang="en-US" sz="700" kern="1200">
              <a:solidFill>
                <a:schemeClr val="tx1"/>
              </a:solidFill>
            </a:rPr>
            <a:t>                                              Kerwin Singleton                               Planning Section Chief                         Admin Ops II 12094                                                                                                      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249541" y="851562"/>
        <a:ext cx="1182980" cy="409323"/>
      </dsp:txXfrm>
    </dsp:sp>
    <dsp:sp modelId="{A332645D-EC7D-466F-A2D8-228C0578613C}">
      <dsp:nvSpPr>
        <dsp:cNvPr id="0" name=""/>
        <dsp:cNvSpPr/>
      </dsp:nvSpPr>
      <dsp:spPr>
        <a:xfrm>
          <a:off x="321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Modeling</a:t>
          </a:r>
          <a:r>
            <a:rPr lang="en-US" sz="600" kern="1200">
              <a:solidFill>
                <a:schemeClr val="tx1"/>
              </a:solidFill>
            </a:rPr>
            <a:t>          Sufi Mustafa  Staff Mgr              35357  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21" y="1364006"/>
        <a:ext cx="491726" cy="503003"/>
      </dsp:txXfrm>
    </dsp:sp>
    <dsp:sp modelId="{4FDA2519-3E2F-4000-8198-DA030C195718}">
      <dsp:nvSpPr>
        <dsp:cNvPr id="0" name=""/>
        <dsp:cNvSpPr/>
      </dsp:nvSpPr>
      <dsp:spPr>
        <a:xfrm>
          <a:off x="123253" y="197012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Angela Raso    Air Dispersion Modeler        ESS-A 25092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1970129"/>
        <a:ext cx="446888" cy="455469"/>
      </dsp:txXfrm>
    </dsp:sp>
    <dsp:sp modelId="{503A539F-EB8C-4247-B2B7-65849882129E}">
      <dsp:nvSpPr>
        <dsp:cNvPr id="0" name=""/>
        <dsp:cNvSpPr/>
      </dsp:nvSpPr>
      <dsp:spPr>
        <a:xfrm>
          <a:off x="123253" y="252871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Eric Peters       Air Dispersion Modeler        ESS-A 24038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2528719"/>
        <a:ext cx="446888" cy="455469"/>
      </dsp:txXfrm>
    </dsp:sp>
    <dsp:sp modelId="{EBADECFF-DE69-43FA-B0D4-98C54D41D20C}">
      <dsp:nvSpPr>
        <dsp:cNvPr id="0" name=""/>
        <dsp:cNvSpPr/>
      </dsp:nvSpPr>
      <dsp:spPr>
        <a:xfrm>
          <a:off x="123253" y="308730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Roslyn Higgin   EI Specialist     ESS-A 10101717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3087309"/>
        <a:ext cx="446888" cy="455469"/>
      </dsp:txXfrm>
    </dsp:sp>
    <dsp:sp modelId="{9E261132-79FC-4C66-AF86-417C04AF57B7}">
      <dsp:nvSpPr>
        <dsp:cNvPr id="0" name=""/>
        <dsp:cNvSpPr/>
      </dsp:nvSpPr>
      <dsp:spPr>
        <a:xfrm>
          <a:off x="123253" y="364589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Rhett Zyla       Air Dispersion Modeler        ESS-O 32195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3645899"/>
        <a:ext cx="446888" cy="455469"/>
      </dsp:txXfrm>
    </dsp:sp>
    <dsp:sp modelId="{9E4BF23B-5F42-4CF2-A4E4-11C9DADA11ED}">
      <dsp:nvSpPr>
        <dsp:cNvPr id="0" name=""/>
        <dsp:cNvSpPr/>
      </dsp:nvSpPr>
      <dsp:spPr>
        <a:xfrm>
          <a:off x="595168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Control Strategies    </a:t>
          </a:r>
          <a:r>
            <a:rPr lang="en-US" sz="600" b="0" u="none" kern="1200">
              <a:solidFill>
                <a:schemeClr val="tx1"/>
              </a:solidFill>
            </a:rPr>
            <a:t>Michael Baca </a:t>
          </a:r>
          <a:r>
            <a:rPr lang="en-US" sz="600" kern="1200">
              <a:solidFill>
                <a:schemeClr val="tx1"/>
              </a:solidFill>
            </a:rPr>
            <a:t>Staff Mgr 24973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95168" y="1364006"/>
        <a:ext cx="491726" cy="503003"/>
      </dsp:txXfrm>
    </dsp:sp>
    <dsp:sp modelId="{D2DE89A5-5872-455B-A52D-5E1F1CC1457C}">
      <dsp:nvSpPr>
        <dsp:cNvPr id="0" name=""/>
        <dsp:cNvSpPr/>
      </dsp:nvSpPr>
      <dsp:spPr>
        <a:xfrm>
          <a:off x="718099" y="197012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Bob Spillers Planner         ESS-A 23644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1970129"/>
        <a:ext cx="446888" cy="455469"/>
      </dsp:txXfrm>
    </dsp:sp>
    <dsp:sp modelId="{3F5EC2F4-ED61-4DD5-BB0A-3EDB225A798A}">
      <dsp:nvSpPr>
        <dsp:cNvPr id="0" name=""/>
        <dsp:cNvSpPr/>
      </dsp:nvSpPr>
      <dsp:spPr>
        <a:xfrm>
          <a:off x="718099" y="252871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Neal Butt     Planner         ESS-O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32192</a:t>
          </a:r>
        </a:p>
      </dsp:txBody>
      <dsp:txXfrm>
        <a:off x="718099" y="2528719"/>
        <a:ext cx="446888" cy="455469"/>
      </dsp:txXfrm>
    </dsp:sp>
    <dsp:sp modelId="{5DD8E53C-88D8-4F8B-81CB-84F8C8AFE27B}">
      <dsp:nvSpPr>
        <dsp:cNvPr id="0" name=""/>
        <dsp:cNvSpPr/>
      </dsp:nvSpPr>
      <dsp:spPr>
        <a:xfrm>
          <a:off x="718099" y="308730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Anne Keller        Planner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12257</a:t>
          </a:r>
        </a:p>
      </dsp:txBody>
      <dsp:txXfrm>
        <a:off x="718099" y="3087309"/>
        <a:ext cx="446888" cy="455469"/>
      </dsp:txXfrm>
    </dsp:sp>
    <dsp:sp modelId="{5CD94A62-D7C8-4B18-935C-B48605CA1258}">
      <dsp:nvSpPr>
        <dsp:cNvPr id="0" name=""/>
        <dsp:cNvSpPr/>
      </dsp:nvSpPr>
      <dsp:spPr>
        <a:xfrm>
          <a:off x="718099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Mark Jones    Planner         ESS-A 73676 (Farmington)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3651884"/>
        <a:ext cx="446888" cy="455469"/>
      </dsp:txXfrm>
    </dsp:sp>
    <dsp:sp modelId="{FD4CAB55-1973-4B09-B02A-50D84967E48B}">
      <dsp:nvSpPr>
        <dsp:cNvPr id="0" name=""/>
        <dsp:cNvSpPr/>
      </dsp:nvSpPr>
      <dsp:spPr>
        <a:xfrm>
          <a:off x="718099" y="421047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Armando Paz Planner         ESS-A 24975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4210474"/>
        <a:ext cx="446888" cy="455469"/>
      </dsp:txXfrm>
    </dsp:sp>
    <dsp:sp modelId="{CD154A68-85CD-4063-AD4B-DDD85CCB2C54}">
      <dsp:nvSpPr>
        <dsp:cNvPr id="0" name=""/>
        <dsp:cNvSpPr/>
      </dsp:nvSpPr>
      <dsp:spPr>
        <a:xfrm>
          <a:off x="1190014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SBEAP</a:t>
          </a:r>
          <a:r>
            <a:rPr lang="en-US" sz="600" kern="1200">
              <a:solidFill>
                <a:schemeClr val="tx1"/>
              </a:solidFill>
            </a:rPr>
            <a:t>                 Rosanne Sanchez            Line Mgr II 10103617 (Albuquerque)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190014" y="1364006"/>
        <a:ext cx="491726" cy="503003"/>
      </dsp:txXfrm>
    </dsp:sp>
    <dsp:sp modelId="{949939F8-1735-45B0-8518-53CD82346C92}">
      <dsp:nvSpPr>
        <dsp:cNvPr id="0" name=""/>
        <dsp:cNvSpPr/>
      </dsp:nvSpPr>
      <dsp:spPr>
        <a:xfrm>
          <a:off x="1312946" y="1970129"/>
          <a:ext cx="486594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Steve Dubyk Small Business   ESS-A 64606 (Albuquerque)	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312946" y="1970129"/>
        <a:ext cx="486594" cy="455469"/>
      </dsp:txXfrm>
    </dsp:sp>
    <dsp:sp modelId="{42DE71BB-6789-4676-96C4-8D3F70BC11FE}">
      <dsp:nvSpPr>
        <dsp:cNvPr id="0" name=""/>
        <dsp:cNvSpPr/>
      </dsp:nvSpPr>
      <dsp:spPr>
        <a:xfrm>
          <a:off x="1312946" y="2528719"/>
          <a:ext cx="461968" cy="45546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Sean Leister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Small Business ESS-O 12061 (Albuquerque)</a:t>
          </a:r>
        </a:p>
      </dsp:txBody>
      <dsp:txXfrm>
        <a:off x="1312946" y="2528719"/>
        <a:ext cx="461968" cy="455469"/>
      </dsp:txXfrm>
    </dsp:sp>
    <dsp:sp modelId="{0C3EC994-3068-4B10-98A7-EC0615A81372}">
      <dsp:nvSpPr>
        <dsp:cNvPr id="0" name=""/>
        <dsp:cNvSpPr/>
      </dsp:nvSpPr>
      <dsp:spPr>
        <a:xfrm>
          <a:off x="2626505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Operations                                            </a:t>
          </a:r>
          <a:r>
            <a:rPr lang="en-US" sz="700" b="0" u="none" kern="1200">
              <a:solidFill>
                <a:schemeClr val="tx1"/>
              </a:solidFill>
            </a:rPr>
            <a:t>Donna </a:t>
          </a:r>
          <a:r>
            <a:rPr lang="en-US" sz="700" kern="1200">
              <a:solidFill>
                <a:schemeClr val="tx1"/>
              </a:solidFill>
            </a:rPr>
            <a:t>Intermont                         Operations Section Chief                     Admin Ops II 12064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2626505" y="857548"/>
        <a:ext cx="1182980" cy="409323"/>
      </dsp:txXfrm>
    </dsp:sp>
    <dsp:sp modelId="{5153EB5D-9E8F-4B05-B5D9-9FDD68F4EAC1}">
      <dsp:nvSpPr>
        <dsp:cNvPr id="0" name=""/>
        <dsp:cNvSpPr/>
      </dsp:nvSpPr>
      <dsp:spPr>
        <a:xfrm>
          <a:off x="1784861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 dirty="0">
              <a:solidFill>
                <a:schemeClr val="tx1"/>
              </a:solidFill>
            </a:rPr>
            <a:t>Quality Assurance      </a:t>
          </a:r>
          <a:r>
            <a:rPr lang="en-US" sz="600" b="0" u="none" kern="1200" dirty="0">
              <a:solidFill>
                <a:schemeClr val="tx1"/>
              </a:solidFill>
            </a:rPr>
            <a:t>Andrew Ahr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Staff </a:t>
          </a:r>
          <a:r>
            <a:rPr lang="en-US" sz="600" kern="1200" dirty="0" err="1">
              <a:solidFill>
                <a:schemeClr val="tx1"/>
              </a:solidFill>
            </a:rPr>
            <a:t>Mgr</a:t>
          </a:r>
          <a:r>
            <a:rPr lang="en-US" sz="600" kern="1200" dirty="0">
              <a:solidFill>
                <a:schemeClr val="tx1"/>
              </a:solidFill>
            </a:rPr>
            <a:t> 12063</a:t>
          </a:r>
        </a:p>
      </dsp:txBody>
      <dsp:txXfrm>
        <a:off x="1784861" y="1369992"/>
        <a:ext cx="491726" cy="503003"/>
      </dsp:txXfrm>
    </dsp:sp>
    <dsp:sp modelId="{77FA48BF-43FD-42A8-99F8-9247416973EE}">
      <dsp:nvSpPr>
        <dsp:cNvPr id="0" name=""/>
        <dsp:cNvSpPr/>
      </dsp:nvSpPr>
      <dsp:spPr>
        <a:xfrm>
          <a:off x="1907792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Mary Hilbert  QA Specialist ESS-A 12062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907792" y="1976115"/>
        <a:ext cx="446888" cy="455469"/>
      </dsp:txXfrm>
    </dsp:sp>
    <dsp:sp modelId="{CF2A25A8-C714-42BB-8620-EBD178D9743D}">
      <dsp:nvSpPr>
        <dsp:cNvPr id="0" name=""/>
        <dsp:cNvSpPr/>
      </dsp:nvSpPr>
      <dsp:spPr>
        <a:xfrm>
          <a:off x="1907792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Ryan Maxfield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QA Auditor ESS-A 12067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907792" y="2534705"/>
        <a:ext cx="446888" cy="455469"/>
      </dsp:txXfrm>
    </dsp:sp>
    <dsp:sp modelId="{13C0D7FB-28B5-42BE-B985-ADD23F35A8B4}">
      <dsp:nvSpPr>
        <dsp:cNvPr id="0" name=""/>
        <dsp:cNvSpPr/>
      </dsp:nvSpPr>
      <dsp:spPr>
        <a:xfrm>
          <a:off x="1907792" y="309329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    QA Auditor ESS-A 12066  </a:t>
          </a:r>
        </a:p>
      </dsp:txBody>
      <dsp:txXfrm>
        <a:off x="1907792" y="3093295"/>
        <a:ext cx="446888" cy="455469"/>
      </dsp:txXfrm>
    </dsp:sp>
    <dsp:sp modelId="{CF6D90EE-AB14-4CC8-B585-C88A3D194EE8}">
      <dsp:nvSpPr>
        <dsp:cNvPr id="0" name=""/>
        <dsp:cNvSpPr/>
      </dsp:nvSpPr>
      <dsp:spPr>
        <a:xfrm>
          <a:off x="2710386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Monitoring</a:t>
          </a:r>
          <a:r>
            <a:rPr lang="en-US" sz="600" kern="1200">
              <a:solidFill>
                <a:schemeClr val="tx1"/>
              </a:solidFill>
            </a:rPr>
            <a:t>  Roman Szkoda Staff Mgr  12068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2710386" y="1369992"/>
        <a:ext cx="491726" cy="503003"/>
      </dsp:txXfrm>
    </dsp:sp>
    <dsp:sp modelId="{3A717BFF-AA19-4194-92EB-7F4927A027B4}">
      <dsp:nvSpPr>
        <dsp:cNvPr id="0" name=""/>
        <dsp:cNvSpPr/>
      </dsp:nvSpPr>
      <dsp:spPr>
        <a:xfrm>
          <a:off x="2457801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Brent  Ellington Monitoring   ESS-S  12069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2457801" y="1976115"/>
        <a:ext cx="446888" cy="455469"/>
      </dsp:txXfrm>
    </dsp:sp>
    <dsp:sp modelId="{3D050D88-418B-46BF-B29C-21EDC89A72E1}">
      <dsp:nvSpPr>
        <dsp:cNvPr id="0" name=""/>
        <dsp:cNvSpPr/>
      </dsp:nvSpPr>
      <dsp:spPr>
        <a:xfrm>
          <a:off x="2569523" y="2534705"/>
          <a:ext cx="445597" cy="449171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70AD47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Kara Lopez    Monitoring ESS-A 12070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2569523" y="2534705"/>
        <a:ext cx="445597" cy="449171"/>
      </dsp:txXfrm>
    </dsp:sp>
    <dsp:sp modelId="{1C9A3620-FFC8-4E6E-A5E7-2891589E7E91}">
      <dsp:nvSpPr>
        <dsp:cNvPr id="0" name=""/>
        <dsp:cNvSpPr/>
      </dsp:nvSpPr>
      <dsp:spPr>
        <a:xfrm>
          <a:off x="2569523" y="3086997"/>
          <a:ext cx="445597" cy="45339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Tracy Sadler Monitoring  ESS-O 12071 (Farmington)</a:t>
          </a:r>
        </a:p>
      </dsp:txBody>
      <dsp:txXfrm>
        <a:off x="2569523" y="3086997"/>
        <a:ext cx="445597" cy="453392"/>
      </dsp:txXfrm>
    </dsp:sp>
    <dsp:sp modelId="{0465A22B-57C4-4AF2-8D86-9DEA3754A579}">
      <dsp:nvSpPr>
        <dsp:cNvPr id="0" name=""/>
        <dsp:cNvSpPr/>
      </dsp:nvSpPr>
      <dsp:spPr>
        <a:xfrm>
          <a:off x="3007810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Michaela Lane-Sanchez Monitoring    ESS-S 12075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007810" y="1976115"/>
        <a:ext cx="446888" cy="455469"/>
      </dsp:txXfrm>
    </dsp:sp>
    <dsp:sp modelId="{6AE46B2D-9B03-4EF6-8978-FDEBC6B465BA}">
      <dsp:nvSpPr>
        <dsp:cNvPr id="0" name=""/>
        <dsp:cNvSpPr/>
      </dsp:nvSpPr>
      <dsp:spPr>
        <a:xfrm>
          <a:off x="3119532" y="2534705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Joey Vega Monitoring    ESS-O 12074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2534705"/>
        <a:ext cx="445597" cy="453392"/>
      </dsp:txXfrm>
    </dsp:sp>
    <dsp:sp modelId="{F9EA0C72-75CC-4B33-BF3C-3AD2CA82AF95}">
      <dsp:nvSpPr>
        <dsp:cNvPr id="0" name=""/>
        <dsp:cNvSpPr/>
      </dsp:nvSpPr>
      <dsp:spPr>
        <a:xfrm>
          <a:off x="3119532" y="3091217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John Wells Monitoring   ESS-O 12072 (Roswell)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3091217"/>
        <a:ext cx="445597" cy="453392"/>
      </dsp:txXfrm>
    </dsp:sp>
    <dsp:sp modelId="{E58B3F2F-4557-4FB5-BE13-8A6F1FF8A374}">
      <dsp:nvSpPr>
        <dsp:cNvPr id="0" name=""/>
        <dsp:cNvSpPr/>
      </dsp:nvSpPr>
      <dsp:spPr>
        <a:xfrm>
          <a:off x="3119532" y="3647730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Haddy Phillips Monitoring  ESS-O 12073 (Silver City)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3647730"/>
        <a:ext cx="445597" cy="453392"/>
      </dsp:txXfrm>
    </dsp:sp>
    <dsp:sp modelId="{0E7D30E3-AA91-4CF5-A157-B9CAD7E3F85C}">
      <dsp:nvSpPr>
        <dsp:cNvPr id="0" name=""/>
        <dsp:cNvSpPr/>
      </dsp:nvSpPr>
      <dsp:spPr>
        <a:xfrm>
          <a:off x="3538905" y="1369992"/>
          <a:ext cx="517378" cy="52327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Admin Services </a:t>
          </a:r>
          <a:r>
            <a:rPr lang="en-US" sz="600" kern="1200">
              <a:solidFill>
                <a:schemeClr val="tx1"/>
              </a:solidFill>
            </a:rPr>
            <a:t>Kristina Romero Exec Admin Supervisor   12059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538905" y="1369992"/>
        <a:ext cx="517378" cy="523276"/>
      </dsp:txXfrm>
    </dsp:sp>
    <dsp:sp modelId="{619E2719-5C24-4D4D-B8E4-A2E1733B9130}">
      <dsp:nvSpPr>
        <dsp:cNvPr id="0" name=""/>
        <dsp:cNvSpPr/>
      </dsp:nvSpPr>
      <dsp:spPr>
        <a:xfrm>
          <a:off x="3668249" y="1996388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Secretary –A 12041</a:t>
          </a:r>
        </a:p>
      </dsp:txBody>
      <dsp:txXfrm>
        <a:off x="3668249" y="1996388"/>
        <a:ext cx="446888" cy="455469"/>
      </dsp:txXfrm>
    </dsp:sp>
    <dsp:sp modelId="{0886E4FB-594D-4918-AAD0-14F1ACDE7BCE}">
      <dsp:nvSpPr>
        <dsp:cNvPr id="0" name=""/>
        <dsp:cNvSpPr/>
      </dsp:nvSpPr>
      <dsp:spPr>
        <a:xfrm>
          <a:off x="3668249" y="2554978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Secretary-O 12229</a:t>
          </a:r>
        </a:p>
      </dsp:txBody>
      <dsp:txXfrm>
        <a:off x="3668249" y="2554978"/>
        <a:ext cx="446888" cy="455469"/>
      </dsp:txXfrm>
    </dsp:sp>
    <dsp:sp modelId="{A9FC9D81-3EF1-4C93-A87E-9AD59B5DC119}">
      <dsp:nvSpPr>
        <dsp:cNvPr id="0" name=""/>
        <dsp:cNvSpPr/>
      </dsp:nvSpPr>
      <dsp:spPr>
        <a:xfrm>
          <a:off x="4159403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Laurie Leibowitz </a:t>
          </a:r>
          <a:r>
            <a:rPr lang="en-US" sz="600" b="0" u="none" kern="1200">
              <a:solidFill>
                <a:schemeClr val="tx1"/>
              </a:solidFill>
            </a:rPr>
            <a:t>Management Analyst  - A 12077 </a:t>
          </a:r>
          <a:endParaRPr lang="en-US" sz="600" b="0" kern="1200" dirty="0">
            <a:solidFill>
              <a:schemeClr val="tx1"/>
            </a:solidFill>
          </a:endParaRPr>
        </a:p>
      </dsp:txBody>
      <dsp:txXfrm>
        <a:off x="4159403" y="1369992"/>
        <a:ext cx="491726" cy="503003"/>
      </dsp:txXfrm>
    </dsp:sp>
    <dsp:sp modelId="{EFE832E2-929B-4199-B2EA-92BF48458B6B}">
      <dsp:nvSpPr>
        <dsp:cNvPr id="0" name=""/>
        <dsp:cNvSpPr/>
      </dsp:nvSpPr>
      <dsp:spPr>
        <a:xfrm>
          <a:off x="5229817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Permitting </a:t>
          </a:r>
          <a:r>
            <a:rPr lang="en-US" sz="700" kern="1200">
              <a:solidFill>
                <a:schemeClr val="tx1"/>
              </a:solidFill>
            </a:rPr>
            <a:t>                                                    Ted Schooley                                           Permitting Section Chief                      Admin Ops II 12078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5229817" y="857548"/>
        <a:ext cx="1182980" cy="409323"/>
      </dsp:txXfrm>
    </dsp:sp>
    <dsp:sp modelId="{97862668-C7A6-451E-8DDA-6EBB28FAF08C}">
      <dsp:nvSpPr>
        <dsp:cNvPr id="0" name=""/>
        <dsp:cNvSpPr/>
      </dsp:nvSpPr>
      <dsp:spPr>
        <a:xfrm>
          <a:off x="4754250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Technical Services         </a:t>
          </a:r>
          <a:r>
            <a:rPr lang="en-US" sz="600" kern="1200">
              <a:solidFill>
                <a:schemeClr val="tx1"/>
              </a:solidFill>
            </a:rPr>
            <a:t>Tasha Burns   Staff Mgr               34651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754250" y="1369992"/>
        <a:ext cx="491726" cy="503003"/>
      </dsp:txXfrm>
    </dsp:sp>
    <dsp:sp modelId="{D64CD25A-1C8D-4247-BA28-A2217431A3EC}">
      <dsp:nvSpPr>
        <dsp:cNvPr id="0" name=""/>
        <dsp:cNvSpPr/>
      </dsp:nvSpPr>
      <dsp:spPr>
        <a:xfrm>
          <a:off x="4877181" y="1976115"/>
          <a:ext cx="459208" cy="432734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21921</a:t>
          </a:r>
        </a:p>
      </dsp:txBody>
      <dsp:txXfrm>
        <a:off x="4877181" y="1976115"/>
        <a:ext cx="459208" cy="432734"/>
      </dsp:txXfrm>
    </dsp:sp>
    <dsp:sp modelId="{E687F863-4833-4FC6-9C7D-FFA21D38EAF6}">
      <dsp:nvSpPr>
        <dsp:cNvPr id="0" name=""/>
        <dsp:cNvSpPr/>
      </dsp:nvSpPr>
      <dsp:spPr>
        <a:xfrm>
          <a:off x="4877181" y="2511969"/>
          <a:ext cx="545171" cy="37677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Deepika Saikrishnan Permit Specialist ESS-A 80034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877181" y="2511969"/>
        <a:ext cx="545171" cy="376779"/>
      </dsp:txXfrm>
    </dsp:sp>
    <dsp:sp modelId="{E4D0368D-9084-46D2-A34C-306D2FEAB327}">
      <dsp:nvSpPr>
        <dsp:cNvPr id="0" name=""/>
        <dsp:cNvSpPr/>
      </dsp:nvSpPr>
      <dsp:spPr>
        <a:xfrm>
          <a:off x="4865976" y="3005139"/>
          <a:ext cx="528736" cy="361932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Leslee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Kimbrell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Permit Specialist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ESS-O 32201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865976" y="3005139"/>
        <a:ext cx="528736" cy="361932"/>
      </dsp:txXfrm>
    </dsp:sp>
    <dsp:sp modelId="{19EB0C18-D99C-4288-81CD-F4350E9E30DF}">
      <dsp:nvSpPr>
        <dsp:cNvPr id="0" name=""/>
        <dsp:cNvSpPr/>
      </dsp:nvSpPr>
      <dsp:spPr>
        <a:xfrm>
          <a:off x="4877181" y="3456921"/>
          <a:ext cx="466476" cy="419890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Permit  Specialist       ESS-O 34658</a:t>
          </a:r>
        </a:p>
      </dsp:txBody>
      <dsp:txXfrm>
        <a:off x="4877181" y="3456921"/>
        <a:ext cx="466476" cy="419890"/>
      </dsp:txXfrm>
    </dsp:sp>
    <dsp:sp modelId="{BE012DCB-BBFB-47A4-9179-41427A9AA666}">
      <dsp:nvSpPr>
        <dsp:cNvPr id="0" name=""/>
        <dsp:cNvSpPr/>
      </dsp:nvSpPr>
      <dsp:spPr>
        <a:xfrm>
          <a:off x="4877181" y="39799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Arianna </a:t>
          </a:r>
          <a:r>
            <a:rPr lang="en-US" sz="600" kern="1200" dirty="0">
              <a:solidFill>
                <a:schemeClr val="tx1"/>
              </a:solidFill>
            </a:rPr>
            <a:t>Espinoza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Permit Specialist  ESS-A 23376</a:t>
          </a:r>
        </a:p>
      </dsp:txBody>
      <dsp:txXfrm>
        <a:off x="4877181" y="3979932"/>
        <a:ext cx="459208" cy="468497"/>
      </dsp:txXfrm>
    </dsp:sp>
    <dsp:sp modelId="{B65B71CB-01AC-43C7-BF55-E985A04D659B}">
      <dsp:nvSpPr>
        <dsp:cNvPr id="0" name=""/>
        <dsp:cNvSpPr/>
      </dsp:nvSpPr>
      <dsp:spPr>
        <a:xfrm>
          <a:off x="5402542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Minor Source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Rhonda Romero      </a:t>
          </a:r>
          <a:r>
            <a:rPr lang="en-US" sz="600" b="0" u="none" kern="1200">
              <a:solidFill>
                <a:schemeClr val="tx1"/>
              </a:solidFill>
            </a:rPr>
            <a:t>Staff </a:t>
          </a:r>
          <a:r>
            <a:rPr lang="en-US" sz="600" kern="1200">
              <a:solidFill>
                <a:schemeClr val="tx1"/>
              </a:solidFill>
            </a:rPr>
            <a:t>Mgr            33868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402542" y="1369992"/>
        <a:ext cx="491726" cy="503003"/>
      </dsp:txXfrm>
    </dsp:sp>
    <dsp:sp modelId="{4B5BBAEB-CCAC-4C93-B788-A0536BEABA60}">
      <dsp:nvSpPr>
        <dsp:cNvPr id="0" name=""/>
        <dsp:cNvSpPr/>
      </dsp:nvSpPr>
      <dsp:spPr>
        <a:xfrm>
          <a:off x="5525473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Todd Sherrill         Permit Specialist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24974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1976115"/>
        <a:ext cx="459208" cy="468497"/>
      </dsp:txXfrm>
    </dsp:sp>
    <dsp:sp modelId="{EB230D79-FF65-426E-B90A-6924B9D276F2}">
      <dsp:nvSpPr>
        <dsp:cNvPr id="0" name=""/>
        <dsp:cNvSpPr/>
      </dsp:nvSpPr>
      <dsp:spPr>
        <a:xfrm>
          <a:off x="5525473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Kathy Primm 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27708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2547732"/>
        <a:ext cx="459208" cy="468497"/>
      </dsp:txXfrm>
    </dsp:sp>
    <dsp:sp modelId="{04BA1A38-CBBB-4CCC-9AAD-A62223750E46}">
      <dsp:nvSpPr>
        <dsp:cNvPr id="0" name=""/>
        <dsp:cNvSpPr/>
      </dsp:nvSpPr>
      <dsp:spPr>
        <a:xfrm>
          <a:off x="5525473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Marvin Mascarenas Permit Specialist ESS-A 12065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3119350"/>
        <a:ext cx="459208" cy="468497"/>
      </dsp:txXfrm>
    </dsp:sp>
    <dsp:sp modelId="{88DCD153-45E4-4199-8DDF-E0830447548E}">
      <dsp:nvSpPr>
        <dsp:cNvPr id="0" name=""/>
        <dsp:cNvSpPr/>
      </dsp:nvSpPr>
      <dsp:spPr>
        <a:xfrm>
          <a:off x="5525473" y="3690967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Joe Mashburn Permit Specialist  ESS-A 32200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3690967"/>
        <a:ext cx="459208" cy="468497"/>
      </dsp:txXfrm>
    </dsp:sp>
    <dsp:sp modelId="{4D26424A-3638-4AB6-9509-F39DE66CC335}">
      <dsp:nvSpPr>
        <dsp:cNvPr id="0" name=""/>
        <dsp:cNvSpPr/>
      </dsp:nvSpPr>
      <dsp:spPr>
        <a:xfrm>
          <a:off x="5525473" y="426258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Allie Fullerton Permit Specialist     ESS-O 32197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4262584"/>
        <a:ext cx="438776" cy="447649"/>
      </dsp:txXfrm>
    </dsp:sp>
    <dsp:sp modelId="{EC119D21-D05C-40C5-932D-C4835FCA40EF}">
      <dsp:nvSpPr>
        <dsp:cNvPr id="0" name=""/>
        <dsp:cNvSpPr/>
      </dsp:nvSpPr>
      <dsp:spPr>
        <a:xfrm>
          <a:off x="5525473" y="481335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Asheley Coriz Permit Specialist      ESS-O 34650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4813354"/>
        <a:ext cx="438776" cy="447649"/>
      </dsp:txXfrm>
    </dsp:sp>
    <dsp:sp modelId="{183A9392-C28A-4669-A7FE-FEA14CE2B108}">
      <dsp:nvSpPr>
        <dsp:cNvPr id="0" name=""/>
        <dsp:cNvSpPr/>
      </dsp:nvSpPr>
      <dsp:spPr>
        <a:xfrm>
          <a:off x="6308779" y="1369992"/>
          <a:ext cx="579584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Major Source   </a:t>
          </a:r>
          <a:r>
            <a:rPr lang="en-US" sz="600" kern="1200">
              <a:solidFill>
                <a:schemeClr val="tx1"/>
              </a:solidFill>
            </a:rPr>
            <a:t>Kirby Olson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Major Source   Mgr </a:t>
          </a:r>
          <a:r>
            <a:rPr lang="en-US" sz="600" b="0" u="none" kern="1200">
              <a:solidFill>
                <a:schemeClr val="tx1"/>
              </a:solidFill>
            </a:rPr>
            <a:t>Admin Ops I </a:t>
          </a:r>
          <a:r>
            <a:rPr lang="en-US" sz="600" kern="1200">
              <a:solidFill>
                <a:schemeClr val="tx1"/>
              </a:solidFill>
            </a:rPr>
            <a:t>12250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308779" y="1369992"/>
        <a:ext cx="579584" cy="503003"/>
      </dsp:txXfrm>
    </dsp:sp>
    <dsp:sp modelId="{3EDBDC18-EA45-4739-AD98-09081619D514}">
      <dsp:nvSpPr>
        <dsp:cNvPr id="0" name=""/>
        <dsp:cNvSpPr/>
      </dsp:nvSpPr>
      <dsp:spPr>
        <a:xfrm>
          <a:off x="6087803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PSD Unit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087803" y="1976115"/>
        <a:ext cx="459208" cy="468497"/>
      </dsp:txXfrm>
    </dsp:sp>
    <dsp:sp modelId="{B7DAE972-D3A8-42AA-995B-190BC700C882}">
      <dsp:nvSpPr>
        <dsp:cNvPr id="0" name=""/>
        <dsp:cNvSpPr/>
      </dsp:nvSpPr>
      <dsp:spPr>
        <a:xfrm>
          <a:off x="6202605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Cember Hardison        PSD Mgr ESS-S 80033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2547732"/>
        <a:ext cx="459208" cy="468497"/>
      </dsp:txXfrm>
    </dsp:sp>
    <dsp:sp modelId="{21E7E97E-E836-482F-BFD6-67E4987127E4}">
      <dsp:nvSpPr>
        <dsp:cNvPr id="0" name=""/>
        <dsp:cNvSpPr/>
      </dsp:nvSpPr>
      <dsp:spPr>
        <a:xfrm>
          <a:off x="6202605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Rebecca Procter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24330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3119350"/>
        <a:ext cx="459208" cy="468497"/>
      </dsp:txXfrm>
    </dsp:sp>
    <dsp:sp modelId="{A05B52D5-1AA7-450F-896F-C25B8C54510B}">
      <dsp:nvSpPr>
        <dsp:cNvPr id="0" name=""/>
        <dsp:cNvSpPr/>
      </dsp:nvSpPr>
      <dsp:spPr>
        <a:xfrm>
          <a:off x="6202605" y="3690967"/>
          <a:ext cx="431582" cy="45903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Jim Nellessen Permit  Specialist       ESS-A   10103616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3690967"/>
        <a:ext cx="431582" cy="459039"/>
      </dsp:txXfrm>
    </dsp:sp>
    <dsp:sp modelId="{22E73E1F-1058-4F22-A6E3-1E47A56E0B59}">
      <dsp:nvSpPr>
        <dsp:cNvPr id="0" name=""/>
        <dsp:cNvSpPr/>
      </dsp:nvSpPr>
      <dsp:spPr>
        <a:xfrm>
          <a:off x="6202605" y="4253127"/>
          <a:ext cx="438776" cy="447649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Urshula Bajracharya Permit Specialist      ESS-A 34653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6202605" y="4253127"/>
        <a:ext cx="438776" cy="447649"/>
      </dsp:txXfrm>
    </dsp:sp>
    <dsp:sp modelId="{5C71E06E-F79B-448C-A282-AB261668150D}">
      <dsp:nvSpPr>
        <dsp:cNvPr id="0" name=""/>
        <dsp:cNvSpPr/>
      </dsp:nvSpPr>
      <dsp:spPr>
        <a:xfrm>
          <a:off x="6650132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Title V Unit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650132" y="1976115"/>
        <a:ext cx="459208" cy="468497"/>
      </dsp:txXfrm>
    </dsp:sp>
    <dsp:sp modelId="{E0372559-75A9-4B2A-A315-E46877040529}">
      <dsp:nvSpPr>
        <dsp:cNvPr id="0" name=""/>
        <dsp:cNvSpPr/>
      </dsp:nvSpPr>
      <dsp:spPr>
        <a:xfrm>
          <a:off x="6764934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Melinda Owens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Title V Mgr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ESS-S 27814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764934" y="2547732"/>
        <a:ext cx="459208" cy="468497"/>
      </dsp:txXfrm>
    </dsp:sp>
    <dsp:sp modelId="{7AF4EDDA-EDEF-4EB0-B77B-DE673A487D2B}">
      <dsp:nvSpPr>
        <dsp:cNvPr id="0" name=""/>
        <dsp:cNvSpPr/>
      </dsp:nvSpPr>
      <dsp:spPr>
        <a:xfrm>
          <a:off x="6764934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Joe Kimbrell 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80036</a:t>
          </a:r>
        </a:p>
      </dsp:txBody>
      <dsp:txXfrm>
        <a:off x="6764934" y="3119350"/>
        <a:ext cx="459208" cy="468497"/>
      </dsp:txXfrm>
    </dsp:sp>
    <dsp:sp modelId="{8E1303B4-CDC8-49BE-9957-51A10194F81A}">
      <dsp:nvSpPr>
        <dsp:cNvPr id="0" name=""/>
        <dsp:cNvSpPr/>
      </dsp:nvSpPr>
      <dsp:spPr>
        <a:xfrm>
          <a:off x="6764934" y="3690967"/>
          <a:ext cx="459208" cy="468497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Julia Kuhn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Permit Specialist       ESS-A 80035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6764934" y="3690967"/>
        <a:ext cx="459208" cy="468497"/>
      </dsp:txXfrm>
    </dsp:sp>
    <dsp:sp modelId="{60AA927E-B28A-4451-82AA-AC5FE303DA03}">
      <dsp:nvSpPr>
        <dsp:cNvPr id="0" name=""/>
        <dsp:cNvSpPr/>
      </dsp:nvSpPr>
      <dsp:spPr>
        <a:xfrm>
          <a:off x="6764934" y="426258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Olivia Yu Permit Specialist     ESS-O 32199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764934" y="4262584"/>
        <a:ext cx="438776" cy="447649"/>
      </dsp:txXfrm>
    </dsp:sp>
    <dsp:sp modelId="{27FD3837-95CD-4EB7-AB85-67931B0BD6D4}">
      <dsp:nvSpPr>
        <dsp:cNvPr id="0" name=""/>
        <dsp:cNvSpPr/>
      </dsp:nvSpPr>
      <dsp:spPr>
        <a:xfrm>
          <a:off x="6764934" y="481335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Vanessa Springer Permit Specialist      ESS-O 12130 </a:t>
          </a:r>
        </a:p>
      </dsp:txBody>
      <dsp:txXfrm>
        <a:off x="6764934" y="4813354"/>
        <a:ext cx="438776" cy="447649"/>
      </dsp:txXfrm>
    </dsp:sp>
    <dsp:sp modelId="{11F3902D-5DC3-438F-BA8C-495BD45ABA9B}">
      <dsp:nvSpPr>
        <dsp:cNvPr id="0" name=""/>
        <dsp:cNvSpPr/>
      </dsp:nvSpPr>
      <dsp:spPr>
        <a:xfrm>
          <a:off x="7453551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Compliance &amp; Enforcement</a:t>
          </a:r>
          <a:r>
            <a:rPr lang="en-US" sz="700" b="1" u="none" kern="1200">
              <a:solidFill>
                <a:schemeClr val="tx1"/>
              </a:solidFill>
            </a:rPr>
            <a:t>                  </a:t>
          </a:r>
          <a:r>
            <a:rPr lang="en-US" sz="700" b="0" u="none" kern="1200">
              <a:solidFill>
                <a:schemeClr val="tx1"/>
              </a:solidFill>
            </a:rPr>
            <a:t>Allan Morris                                                C&amp;E Section Chief                                        Admin Ops II 12086</a:t>
          </a:r>
          <a:endParaRPr lang="en-US" sz="700" b="0" u="none" kern="1200" dirty="0">
            <a:solidFill>
              <a:schemeClr val="tx1"/>
            </a:solidFill>
          </a:endParaRPr>
        </a:p>
      </dsp:txBody>
      <dsp:txXfrm>
        <a:off x="7453551" y="857548"/>
        <a:ext cx="1182980" cy="409323"/>
      </dsp:txXfrm>
    </dsp:sp>
    <dsp:sp modelId="{F9BB72DF-5E01-483C-80B8-DEA19FE16252}">
      <dsp:nvSpPr>
        <dsp:cNvPr id="0" name=""/>
        <dsp:cNvSpPr/>
      </dsp:nvSpPr>
      <dsp:spPr>
        <a:xfrm>
          <a:off x="7204332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Enforcement</a:t>
          </a:r>
          <a:r>
            <a:rPr lang="en-US" sz="600" kern="1200">
              <a:solidFill>
                <a:schemeClr val="tx1"/>
              </a:solidFill>
            </a:rPr>
            <a:t> Shannon  Duran Staff  Mgr  64607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204332" y="1369992"/>
        <a:ext cx="491726" cy="503003"/>
      </dsp:txXfrm>
    </dsp:sp>
    <dsp:sp modelId="{7E38E322-6889-4642-B176-2E52520C7544}">
      <dsp:nvSpPr>
        <dsp:cNvPr id="0" name=""/>
        <dsp:cNvSpPr/>
      </dsp:nvSpPr>
      <dsp:spPr>
        <a:xfrm>
          <a:off x="7327263" y="197611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Enforcement ESS-A 25563 </a:t>
          </a:r>
        </a:p>
      </dsp:txBody>
      <dsp:txXfrm>
        <a:off x="7327263" y="1976115"/>
        <a:ext cx="446888" cy="455469"/>
      </dsp:txXfrm>
    </dsp:sp>
    <dsp:sp modelId="{389454BD-525F-4013-BA5C-5E90526CD9F6}">
      <dsp:nvSpPr>
        <dsp:cNvPr id="0" name=""/>
        <dsp:cNvSpPr/>
      </dsp:nvSpPr>
      <dsp:spPr>
        <a:xfrm>
          <a:off x="7327263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Nedra Murphy Enforcement ESS-A 31862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327263" y="2534705"/>
        <a:ext cx="446888" cy="455469"/>
      </dsp:txXfrm>
    </dsp:sp>
    <dsp:sp modelId="{09E416DD-02CF-48AD-9F29-95CB0BA601FD}">
      <dsp:nvSpPr>
        <dsp:cNvPr id="0" name=""/>
        <dsp:cNvSpPr/>
      </dsp:nvSpPr>
      <dsp:spPr>
        <a:xfrm>
          <a:off x="7327263" y="309329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Teri Waldron Enforcement ESS-O 28871 </a:t>
          </a:r>
        </a:p>
      </dsp:txBody>
      <dsp:txXfrm>
        <a:off x="7327263" y="3093295"/>
        <a:ext cx="446888" cy="455469"/>
      </dsp:txXfrm>
    </dsp:sp>
    <dsp:sp modelId="{AB95D10D-752A-41D2-AC79-5C01F2E034A4}">
      <dsp:nvSpPr>
        <dsp:cNvPr id="0" name=""/>
        <dsp:cNvSpPr/>
      </dsp:nvSpPr>
      <dsp:spPr>
        <a:xfrm>
          <a:off x="7327263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Michael Space Enforcement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32196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327263" y="3651884"/>
        <a:ext cx="446888" cy="455469"/>
      </dsp:txXfrm>
    </dsp:sp>
    <dsp:sp modelId="{0E28F248-9DBB-4C3F-82D8-7139BB26C6EF}">
      <dsp:nvSpPr>
        <dsp:cNvPr id="0" name=""/>
        <dsp:cNvSpPr/>
      </dsp:nvSpPr>
      <dsp:spPr>
        <a:xfrm>
          <a:off x="7327263" y="4210474"/>
          <a:ext cx="446888" cy="45546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Brendan Wyman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Enforcement ESS-O 80032 </a:t>
          </a:r>
        </a:p>
      </dsp:txBody>
      <dsp:txXfrm>
        <a:off x="7327263" y="4210474"/>
        <a:ext cx="446888" cy="455469"/>
      </dsp:txXfrm>
    </dsp:sp>
    <dsp:sp modelId="{FDD4F635-0703-4923-89DE-C17578377D33}">
      <dsp:nvSpPr>
        <dsp:cNvPr id="0" name=""/>
        <dsp:cNvSpPr/>
      </dsp:nvSpPr>
      <dsp:spPr>
        <a:xfrm>
          <a:off x="7799178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Inspection      </a:t>
          </a:r>
          <a:r>
            <a:rPr lang="en-US" sz="600" kern="1200">
              <a:solidFill>
                <a:schemeClr val="tx1"/>
              </a:solidFill>
            </a:rPr>
            <a:t>Cindy Hollenberg </a:t>
          </a:r>
          <a:r>
            <a:rPr lang="en-US" sz="600" b="0" u="none" kern="1200">
              <a:solidFill>
                <a:schemeClr val="tx1"/>
              </a:solidFill>
            </a:rPr>
            <a:t>Staff </a:t>
          </a:r>
          <a:r>
            <a:rPr lang="en-US" sz="600" kern="1200">
              <a:solidFill>
                <a:schemeClr val="tx1"/>
              </a:solidFill>
            </a:rPr>
            <a:t>Mgr   35356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799178" y="1369992"/>
        <a:ext cx="491726" cy="503003"/>
      </dsp:txXfrm>
    </dsp:sp>
    <dsp:sp modelId="{A1E49454-E5A9-49EC-8E83-FC731CFED9D4}">
      <dsp:nvSpPr>
        <dsp:cNvPr id="0" name=""/>
        <dsp:cNvSpPr/>
      </dsp:nvSpPr>
      <dsp:spPr>
        <a:xfrm>
          <a:off x="7922110" y="1976115"/>
          <a:ext cx="446888" cy="54596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Margaret Doyle Inspector      ESS-A  10103618     (Las Cruces)</a:t>
          </a:r>
        </a:p>
      </dsp:txBody>
      <dsp:txXfrm>
        <a:off x="7922110" y="1976115"/>
        <a:ext cx="446888" cy="545962"/>
      </dsp:txXfrm>
    </dsp:sp>
    <dsp:sp modelId="{1D2CD8CD-174F-4AE1-A7FD-B9C4AA451113}">
      <dsp:nvSpPr>
        <dsp:cNvPr id="0" name=""/>
        <dsp:cNvSpPr/>
      </dsp:nvSpPr>
      <dsp:spPr>
        <a:xfrm>
          <a:off x="7922110" y="2625198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Kate Hauer Inspector      ESS-A 34657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2625198"/>
        <a:ext cx="446888" cy="455469"/>
      </dsp:txXfrm>
    </dsp:sp>
    <dsp:sp modelId="{6A23B390-53EC-4EDB-80B0-890AE39966AD}">
      <dsp:nvSpPr>
        <dsp:cNvPr id="0" name=""/>
        <dsp:cNvSpPr/>
      </dsp:nvSpPr>
      <dsp:spPr>
        <a:xfrm>
          <a:off x="7922110" y="3183787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Inspector      ESS-A 12081 </a:t>
          </a:r>
        </a:p>
      </dsp:txBody>
      <dsp:txXfrm>
        <a:off x="7922110" y="3183787"/>
        <a:ext cx="446888" cy="455469"/>
      </dsp:txXfrm>
    </dsp:sp>
    <dsp:sp modelId="{907460C9-82BD-4D4F-BC21-10AE27571BC9}">
      <dsp:nvSpPr>
        <dsp:cNvPr id="0" name=""/>
        <dsp:cNvSpPr/>
      </dsp:nvSpPr>
      <dsp:spPr>
        <a:xfrm>
          <a:off x="7922110" y="3742377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Inspector      ESS-A 12092 </a:t>
          </a:r>
        </a:p>
      </dsp:txBody>
      <dsp:txXfrm>
        <a:off x="7922110" y="3742377"/>
        <a:ext cx="446888" cy="455469"/>
      </dsp:txXfrm>
    </dsp:sp>
    <dsp:sp modelId="{A24474BB-E9C4-41BD-8E78-4A9DF17BE0B9}">
      <dsp:nvSpPr>
        <dsp:cNvPr id="0" name=""/>
        <dsp:cNvSpPr/>
      </dsp:nvSpPr>
      <dsp:spPr>
        <a:xfrm>
          <a:off x="7922110" y="4300967"/>
          <a:ext cx="446888" cy="455469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ED7D31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Journey Nolan Inspector      ESS-O 12060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7922110" y="4300967"/>
        <a:ext cx="446888" cy="455469"/>
      </dsp:txXfrm>
    </dsp:sp>
    <dsp:sp modelId="{1F6D070A-F028-4773-AF8E-ECEA2254F8B1}">
      <dsp:nvSpPr>
        <dsp:cNvPr id="0" name=""/>
        <dsp:cNvSpPr/>
      </dsp:nvSpPr>
      <dsp:spPr>
        <a:xfrm>
          <a:off x="7922110" y="4859557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Jeremy Cahn Inspector      ESS-O 34649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4859557"/>
        <a:ext cx="446888" cy="455469"/>
      </dsp:txXfrm>
    </dsp:sp>
    <dsp:sp modelId="{06DCBF1E-99AE-4096-802E-5A6808EFFCA3}">
      <dsp:nvSpPr>
        <dsp:cNvPr id="0" name=""/>
        <dsp:cNvSpPr/>
      </dsp:nvSpPr>
      <dsp:spPr>
        <a:xfrm>
          <a:off x="7922110" y="5418147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Sherri Paul Inspector      ESS-A 12288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5418147"/>
        <a:ext cx="446888" cy="455469"/>
      </dsp:txXfrm>
    </dsp:sp>
    <dsp:sp modelId="{500EA090-DBA5-4CC8-BBCD-0BB1D1628A1D}">
      <dsp:nvSpPr>
        <dsp:cNvPr id="0" name=""/>
        <dsp:cNvSpPr/>
      </dsp:nvSpPr>
      <dsp:spPr>
        <a:xfrm>
          <a:off x="8394025" y="1369992"/>
          <a:ext cx="491726" cy="503003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 dirty="0">
              <a:solidFill>
                <a:schemeClr val="tx1"/>
              </a:solidFill>
            </a:rPr>
            <a:t>Reporting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u="none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u="none" kern="1200" dirty="0">
              <a:solidFill>
                <a:schemeClr val="tx1"/>
              </a:solidFill>
            </a:rPr>
            <a:t>Staff</a:t>
          </a:r>
          <a:r>
            <a:rPr lang="en-US" sz="600" b="1" u="none" kern="1200" dirty="0">
              <a:solidFill>
                <a:schemeClr val="tx1"/>
              </a:solidFill>
            </a:rPr>
            <a:t> </a:t>
          </a:r>
          <a:r>
            <a:rPr lang="en-US" sz="600" kern="1200" dirty="0" err="1">
              <a:solidFill>
                <a:schemeClr val="tx1"/>
              </a:solidFill>
            </a:rPr>
            <a:t>Mgr</a:t>
          </a:r>
          <a:r>
            <a:rPr lang="en-US" sz="600" kern="1200" dirty="0">
              <a:solidFill>
                <a:schemeClr val="tx1"/>
              </a:solidFill>
            </a:rPr>
            <a:t>   27721</a:t>
          </a:r>
        </a:p>
      </dsp:txBody>
      <dsp:txXfrm>
        <a:off x="8394025" y="1369992"/>
        <a:ext cx="491726" cy="503003"/>
      </dsp:txXfrm>
    </dsp:sp>
    <dsp:sp modelId="{D9772EE7-463E-4926-B9D5-D28CFB33B249}">
      <dsp:nvSpPr>
        <dsp:cNvPr id="0" name=""/>
        <dsp:cNvSpPr/>
      </dsp:nvSpPr>
      <dsp:spPr>
        <a:xfrm>
          <a:off x="8516956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Tom     Fitzgerald Reports         ESS-A 34655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1976115"/>
        <a:ext cx="446888" cy="455469"/>
      </dsp:txXfrm>
    </dsp:sp>
    <dsp:sp modelId="{F3B63FA0-9687-4DE0-868E-828FD1B7228C}">
      <dsp:nvSpPr>
        <dsp:cNvPr id="0" name=""/>
        <dsp:cNvSpPr/>
      </dsp:nvSpPr>
      <dsp:spPr>
        <a:xfrm>
          <a:off x="8516956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Linsey Hurst Reports         ESS-A 64608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2534705"/>
        <a:ext cx="446888" cy="455469"/>
      </dsp:txXfrm>
    </dsp:sp>
    <dsp:sp modelId="{335A9A4F-0BE9-4EDC-9047-FCB7C8EE1B1B}">
      <dsp:nvSpPr>
        <dsp:cNvPr id="0" name=""/>
        <dsp:cNvSpPr/>
      </dsp:nvSpPr>
      <dsp:spPr>
        <a:xfrm>
          <a:off x="8516956" y="309329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Reports         ESS-A  10101708 </a:t>
          </a:r>
        </a:p>
      </dsp:txBody>
      <dsp:txXfrm>
        <a:off x="8516956" y="3093295"/>
        <a:ext cx="446888" cy="455469"/>
      </dsp:txXfrm>
    </dsp:sp>
    <dsp:sp modelId="{18EC9A29-5973-4DE8-BFB3-C4CA5928CAD8}">
      <dsp:nvSpPr>
        <dsp:cNvPr id="0" name=""/>
        <dsp:cNvSpPr/>
      </dsp:nvSpPr>
      <dsp:spPr>
        <a:xfrm>
          <a:off x="8516956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Nick Kohnen Reports        ESS-O 12090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3651884"/>
        <a:ext cx="446888" cy="455469"/>
      </dsp:txXfrm>
    </dsp:sp>
    <dsp:sp modelId="{DBC7FDF9-A64F-4629-8B99-FBC8C70519F1}">
      <dsp:nvSpPr>
        <dsp:cNvPr id="0" name=""/>
        <dsp:cNvSpPr/>
      </dsp:nvSpPr>
      <dsp:spPr>
        <a:xfrm>
          <a:off x="8516956" y="421047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Emmett </a:t>
          </a:r>
          <a:r>
            <a:rPr lang="en-US" sz="600" kern="1200" dirty="0" err="1">
              <a:solidFill>
                <a:schemeClr val="tx1"/>
              </a:solidFill>
            </a:rPr>
            <a:t>Durrum</a:t>
          </a:r>
          <a:r>
            <a:rPr lang="en-US" sz="600" kern="1200" dirty="0">
              <a:solidFill>
                <a:schemeClr val="tx1"/>
              </a:solidFill>
            </a:rPr>
            <a:t> Reports         ESS-O 34652 </a:t>
          </a:r>
        </a:p>
      </dsp:txBody>
      <dsp:txXfrm>
        <a:off x="8516956" y="4210474"/>
        <a:ext cx="446888" cy="455469"/>
      </dsp:txXfrm>
    </dsp:sp>
    <dsp:sp modelId="{EDCF6166-A49F-44AA-A578-D3D5927069DF}">
      <dsp:nvSpPr>
        <dsp:cNvPr id="0" name=""/>
        <dsp:cNvSpPr/>
      </dsp:nvSpPr>
      <dsp:spPr>
        <a:xfrm>
          <a:off x="8516956" y="476906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Leigh Barr Reports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26043 </a:t>
          </a:r>
        </a:p>
      </dsp:txBody>
      <dsp:txXfrm>
        <a:off x="8516956" y="4769064"/>
        <a:ext cx="446888" cy="455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8C055-05E9-4727-9C6E-16FFE085B6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F641B-3242-4D17-8EC6-BD91FF561F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A42C-F9DA-4FA1-BFCC-89C81CFA4D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200C5-6578-4ECE-8C1B-5E25E3F89C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CD32A-9F45-476F-B9D9-4042E518BF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1C84-D296-42E7-9DC3-964A0D81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00D92-2B22-4721-9413-89A4C1B781D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A39D-4133-4376-8519-28589131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4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7856-64EF-4636-AF93-1C055B83068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8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B27877-983F-4820-B282-223517589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7506033"/>
              </p:ext>
            </p:extLst>
          </p:nvPr>
        </p:nvGraphicFramePr>
        <p:xfrm>
          <a:off x="73152" y="378598"/>
          <a:ext cx="8964167" cy="607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2A8B6-FD69-4292-9440-2DAE2C7CD4FD}"/>
              </a:ext>
            </a:extLst>
          </p:cNvPr>
          <p:cNvSpPr txBox="1"/>
          <p:nvPr/>
        </p:nvSpPr>
        <p:spPr>
          <a:xfrm>
            <a:off x="1314069" y="6516789"/>
            <a:ext cx="650824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All staff are located in Santa Fe unless otherwise noted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0CEBC-AD5F-4257-8D8C-47E5430149BE}"/>
              </a:ext>
            </a:extLst>
          </p:cNvPr>
          <p:cNvSpPr txBox="1"/>
          <p:nvPr/>
        </p:nvSpPr>
        <p:spPr>
          <a:xfrm>
            <a:off x="2410777" y="121920"/>
            <a:ext cx="4314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Air Quality Bureau– (2/23/20)</a:t>
            </a:r>
          </a:p>
        </p:txBody>
      </p:sp>
    </p:spTree>
    <p:extLst>
      <p:ext uri="{BB962C8B-B14F-4D97-AF65-F5344CB8AC3E}">
        <p14:creationId xmlns:p14="http://schemas.microsoft.com/office/powerpoint/2010/main" val="22138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5FB50E83D9C41B34CD0385E412904" ma:contentTypeVersion="11" ma:contentTypeDescription="Create a new document." ma:contentTypeScope="" ma:versionID="a68dbd787dab1c96a14efc2207a4ecf7">
  <xsd:schema xmlns:xsd="http://www.w3.org/2001/XMLSchema" xmlns:xs="http://www.w3.org/2001/XMLSchema" xmlns:p="http://schemas.microsoft.com/office/2006/metadata/properties" xmlns:ns3="348829e8-3b41-4214-8d72-79110d20a211" xmlns:ns4="44fd93bc-84b2-4d39-b28a-94aa39aa2ce7" targetNamespace="http://schemas.microsoft.com/office/2006/metadata/properties" ma:root="true" ma:fieldsID="065bafd65eaa12220a479b6954cc16c8" ns3:_="" ns4:_="">
    <xsd:import namespace="348829e8-3b41-4214-8d72-79110d20a211"/>
    <xsd:import namespace="44fd93bc-84b2-4d39-b28a-94aa39aa2ce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829e8-3b41-4214-8d72-79110d20a2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d93bc-84b2-4d39-b28a-94aa39aa2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1A0CCC-8ED4-466C-83DD-46D6D68F6C6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4fd93bc-84b2-4d39-b28a-94aa39aa2ce7"/>
    <ds:schemaRef ds:uri="http://schemas.microsoft.com/office/2006/documentManagement/types"/>
    <ds:schemaRef ds:uri="http://schemas.microsoft.com/office/infopath/2007/PartnerControls"/>
    <ds:schemaRef ds:uri="348829e8-3b41-4214-8d72-79110d20a21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6A89CB-EB57-406B-A2D2-2172293BA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8829e8-3b41-4214-8d72-79110d20a211"/>
    <ds:schemaRef ds:uri="44fd93bc-84b2-4d39-b28a-94aa39aa2c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40BD20-9413-4725-9921-AAE82B3F41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3753</TotalTime>
  <Words>539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Michaelene Kyrala</dc:creator>
  <cp:lastModifiedBy>Donna Intermont</cp:lastModifiedBy>
  <cp:revision>77</cp:revision>
  <cp:lastPrinted>2019-08-16T20:58:33Z</cp:lastPrinted>
  <dcterms:created xsi:type="dcterms:W3CDTF">2019-03-25T20:37:17Z</dcterms:created>
  <dcterms:modified xsi:type="dcterms:W3CDTF">2020-02-24T22:16:36Z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0x0101004495FB50E83D9C41B34CD0385E412904</vt:lpwstr>
  </property>
</Properties>
</file>