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48"/>
  </p:notesMasterIdLst>
  <p:sldIdLst>
    <p:sldId id="613" r:id="rId6"/>
    <p:sldId id="618" r:id="rId7"/>
    <p:sldId id="694" r:id="rId8"/>
    <p:sldId id="626" r:id="rId9"/>
    <p:sldId id="630" r:id="rId10"/>
    <p:sldId id="688" r:id="rId11"/>
    <p:sldId id="616" r:id="rId12"/>
    <p:sldId id="660" r:id="rId13"/>
    <p:sldId id="614" r:id="rId14"/>
    <p:sldId id="661" r:id="rId15"/>
    <p:sldId id="662" r:id="rId16"/>
    <p:sldId id="663" r:id="rId17"/>
    <p:sldId id="664" r:id="rId18"/>
    <p:sldId id="665" r:id="rId19"/>
    <p:sldId id="666" r:id="rId20"/>
    <p:sldId id="668" r:id="rId21"/>
    <p:sldId id="678" r:id="rId22"/>
    <p:sldId id="679" r:id="rId23"/>
    <p:sldId id="680" r:id="rId24"/>
    <p:sldId id="681" r:id="rId25"/>
    <p:sldId id="682" r:id="rId26"/>
    <p:sldId id="683" r:id="rId27"/>
    <p:sldId id="684" r:id="rId28"/>
    <p:sldId id="685" r:id="rId29"/>
    <p:sldId id="686" r:id="rId30"/>
    <p:sldId id="687" r:id="rId31"/>
    <p:sldId id="627" r:id="rId32"/>
    <p:sldId id="669" r:id="rId33"/>
    <p:sldId id="689" r:id="rId34"/>
    <p:sldId id="690" r:id="rId35"/>
    <p:sldId id="691" r:id="rId36"/>
    <p:sldId id="692" r:id="rId37"/>
    <p:sldId id="693" r:id="rId38"/>
    <p:sldId id="670" r:id="rId39"/>
    <p:sldId id="671" r:id="rId40"/>
    <p:sldId id="672" r:id="rId41"/>
    <p:sldId id="673" r:id="rId42"/>
    <p:sldId id="674" r:id="rId43"/>
    <p:sldId id="675" r:id="rId44"/>
    <p:sldId id="677" r:id="rId45"/>
    <p:sldId id="676" r:id="rId46"/>
    <p:sldId id="659" r:id="rId4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73843-2193-B61D-CDD8-1F7F65CEA468}" name="Baca, Michael, NMENV" initials="BMN" userId="S::michael.baca1@state.nm.us::0846fa12-a229-44f5-9146-05bc1ec66d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99755"/>
    <a:srgbClr val="6D8109"/>
    <a:srgbClr val="5B6C08"/>
    <a:srgbClr val="455206"/>
    <a:srgbClr val="6297E6"/>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60" autoAdjust="0"/>
  </p:normalViewPr>
  <p:slideViewPr>
    <p:cSldViewPr snapToGrid="0">
      <p:cViewPr varScale="1">
        <p:scale>
          <a:sx n="94" d="100"/>
          <a:sy n="94" d="100"/>
        </p:scale>
        <p:origin x="474"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t, Neal, ENV" userId="83f66b62-e78b-4d91-8ac0-ae57125e03c9" providerId="ADAL" clId="{B00DC4B7-63EA-46E7-BAE8-1CF4D9553B07}"/>
    <pc:docChg chg="undo redo custSel addSld delSld modSld">
      <pc:chgData name="Butt, Neal, ENV" userId="83f66b62-e78b-4d91-8ac0-ae57125e03c9" providerId="ADAL" clId="{B00DC4B7-63EA-46E7-BAE8-1CF4D9553B07}" dt="2022-12-14T23:36:04.912" v="2155" actId="6549"/>
      <pc:docMkLst>
        <pc:docMk/>
      </pc:docMkLst>
      <pc:sldChg chg="modSp mod">
        <pc:chgData name="Butt, Neal, ENV" userId="83f66b62-e78b-4d91-8ac0-ae57125e03c9" providerId="ADAL" clId="{B00DC4B7-63EA-46E7-BAE8-1CF4D9553B07}" dt="2022-11-30T18:05:46.931" v="15" actId="20577"/>
        <pc:sldMkLst>
          <pc:docMk/>
          <pc:sldMk cId="2139245874" sldId="613"/>
        </pc:sldMkLst>
        <pc:spChg chg="mod">
          <ac:chgData name="Butt, Neal, ENV" userId="83f66b62-e78b-4d91-8ac0-ae57125e03c9" providerId="ADAL" clId="{B00DC4B7-63EA-46E7-BAE8-1CF4D9553B07}" dt="2022-11-30T18:05:46.931" v="15" actId="20577"/>
          <ac:spMkLst>
            <pc:docMk/>
            <pc:sldMk cId="2139245874" sldId="613"/>
            <ac:spMk id="3" creationId="{D9FC4717-577E-4F01-8693-933BEE005E80}"/>
          </ac:spMkLst>
        </pc:spChg>
      </pc:sldChg>
      <pc:sldChg chg="modSp mod">
        <pc:chgData name="Butt, Neal, ENV" userId="83f66b62-e78b-4d91-8ac0-ae57125e03c9" providerId="ADAL" clId="{B00DC4B7-63EA-46E7-BAE8-1CF4D9553B07}" dt="2022-12-06T18:07:31.527" v="1242" actId="207"/>
        <pc:sldMkLst>
          <pc:docMk/>
          <pc:sldMk cId="688958549" sldId="614"/>
        </pc:sldMkLst>
        <pc:graphicFrameChg chg="modGraphic">
          <ac:chgData name="Butt, Neal, ENV" userId="83f66b62-e78b-4d91-8ac0-ae57125e03c9" providerId="ADAL" clId="{B00DC4B7-63EA-46E7-BAE8-1CF4D9553B07}" dt="2022-12-06T18:07:31.527" v="1242" actId="207"/>
          <ac:graphicFrameMkLst>
            <pc:docMk/>
            <pc:sldMk cId="688958549" sldId="614"/>
            <ac:graphicFrameMk id="18" creationId="{FD91D59C-ABE7-B301-86DD-9F165BFC3CBB}"/>
          </ac:graphicFrameMkLst>
        </pc:graphicFrameChg>
      </pc:sldChg>
      <pc:sldChg chg="modSp mod">
        <pc:chgData name="Butt, Neal, ENV" userId="83f66b62-e78b-4d91-8ac0-ae57125e03c9" providerId="ADAL" clId="{B00DC4B7-63EA-46E7-BAE8-1CF4D9553B07}" dt="2022-12-14T23:36:04.912" v="2155" actId="6549"/>
        <pc:sldMkLst>
          <pc:docMk/>
          <pc:sldMk cId="598128285" sldId="618"/>
        </pc:sldMkLst>
        <pc:spChg chg="mod">
          <ac:chgData name="Butt, Neal, ENV" userId="83f66b62-e78b-4d91-8ac0-ae57125e03c9" providerId="ADAL" clId="{B00DC4B7-63EA-46E7-BAE8-1CF4D9553B07}" dt="2022-12-14T23:36:04.912" v="2155" actId="6549"/>
          <ac:spMkLst>
            <pc:docMk/>
            <pc:sldMk cId="598128285" sldId="618"/>
            <ac:spMk id="3" creationId="{4294EB3F-61BE-431B-AB9F-AE245C2E1348}"/>
          </ac:spMkLst>
        </pc:spChg>
        <pc:spChg chg="mod">
          <ac:chgData name="Butt, Neal, ENV" userId="83f66b62-e78b-4d91-8ac0-ae57125e03c9" providerId="ADAL" clId="{B00DC4B7-63EA-46E7-BAE8-1CF4D9553B07}" dt="2022-12-14T23:26:53.014" v="2141" actId="20577"/>
          <ac:spMkLst>
            <pc:docMk/>
            <pc:sldMk cId="598128285" sldId="618"/>
            <ac:spMk id="4" creationId="{1982C934-10E3-40D9-8396-173AC91A5A87}"/>
          </ac:spMkLst>
        </pc:spChg>
      </pc:sldChg>
      <pc:sldChg chg="modSp mod">
        <pc:chgData name="Butt, Neal, ENV" userId="83f66b62-e78b-4d91-8ac0-ae57125e03c9" providerId="ADAL" clId="{B00DC4B7-63EA-46E7-BAE8-1CF4D9553B07}" dt="2022-11-30T21:36:23.282" v="76" actId="255"/>
        <pc:sldMkLst>
          <pc:docMk/>
          <pc:sldMk cId="3112366629" sldId="626"/>
        </pc:sldMkLst>
        <pc:spChg chg="mod">
          <ac:chgData name="Butt, Neal, ENV" userId="83f66b62-e78b-4d91-8ac0-ae57125e03c9" providerId="ADAL" clId="{B00DC4B7-63EA-46E7-BAE8-1CF4D9553B07}" dt="2022-11-30T21:36:23.282" v="76" actId="255"/>
          <ac:spMkLst>
            <pc:docMk/>
            <pc:sldMk cId="3112366629" sldId="626"/>
            <ac:spMk id="6" creationId="{670B20F7-03B7-4C29-9798-9BB8DB35CB1B}"/>
          </ac:spMkLst>
        </pc:spChg>
      </pc:sldChg>
      <pc:sldChg chg="modSp mod">
        <pc:chgData name="Butt, Neal, ENV" userId="83f66b62-e78b-4d91-8ac0-ae57125e03c9" providerId="ADAL" clId="{B00DC4B7-63EA-46E7-BAE8-1CF4D9553B07}" dt="2022-12-06T19:51:33.628" v="1349" actId="6549"/>
        <pc:sldMkLst>
          <pc:docMk/>
          <pc:sldMk cId="2529178332" sldId="627"/>
        </pc:sldMkLst>
        <pc:graphicFrameChg chg="modGraphic">
          <ac:chgData name="Butt, Neal, ENV" userId="83f66b62-e78b-4d91-8ac0-ae57125e03c9" providerId="ADAL" clId="{B00DC4B7-63EA-46E7-BAE8-1CF4D9553B07}" dt="2022-12-06T19:51:33.628" v="1349" actId="6549"/>
          <ac:graphicFrameMkLst>
            <pc:docMk/>
            <pc:sldMk cId="2529178332" sldId="627"/>
            <ac:graphicFrameMk id="7" creationId="{52F5F799-68F4-9F27-761E-11D7CB0FCB3A}"/>
          </ac:graphicFrameMkLst>
        </pc:graphicFrameChg>
      </pc:sldChg>
      <pc:sldChg chg="modSp mod">
        <pc:chgData name="Butt, Neal, ENV" userId="83f66b62-e78b-4d91-8ac0-ae57125e03c9" providerId="ADAL" clId="{B00DC4B7-63EA-46E7-BAE8-1CF4D9553B07}" dt="2022-12-01T18:04:45.962" v="391" actId="27636"/>
        <pc:sldMkLst>
          <pc:docMk/>
          <pc:sldMk cId="2926025563" sldId="630"/>
        </pc:sldMkLst>
        <pc:spChg chg="mod">
          <ac:chgData name="Butt, Neal, ENV" userId="83f66b62-e78b-4d91-8ac0-ae57125e03c9" providerId="ADAL" clId="{B00DC4B7-63EA-46E7-BAE8-1CF4D9553B07}" dt="2022-12-01T18:04:45.962" v="391" actId="27636"/>
          <ac:spMkLst>
            <pc:docMk/>
            <pc:sldMk cId="2926025563" sldId="630"/>
            <ac:spMk id="6" creationId="{670B20F7-03B7-4C29-9798-9BB8DB35CB1B}"/>
          </ac:spMkLst>
        </pc:spChg>
      </pc:sldChg>
      <pc:sldChg chg="modSp mod">
        <pc:chgData name="Butt, Neal, ENV" userId="83f66b62-e78b-4d91-8ac0-ae57125e03c9" providerId="ADAL" clId="{B00DC4B7-63EA-46E7-BAE8-1CF4D9553B07}" dt="2022-12-06T23:48:40.193" v="1672" actId="6549"/>
        <pc:sldMkLst>
          <pc:docMk/>
          <pc:sldMk cId="250543697" sldId="659"/>
        </pc:sldMkLst>
        <pc:spChg chg="mod">
          <ac:chgData name="Butt, Neal, ENV" userId="83f66b62-e78b-4d91-8ac0-ae57125e03c9" providerId="ADAL" clId="{B00DC4B7-63EA-46E7-BAE8-1CF4D9553B07}" dt="2022-12-06T23:48:40.193" v="1672" actId="6549"/>
          <ac:spMkLst>
            <pc:docMk/>
            <pc:sldMk cId="250543697" sldId="659"/>
            <ac:spMk id="5" creationId="{C0F718F2-8C7E-4BFC-8D11-732A8E59583D}"/>
          </ac:spMkLst>
        </pc:spChg>
      </pc:sldChg>
      <pc:sldChg chg="modSp mod">
        <pc:chgData name="Butt, Neal, ENV" userId="83f66b62-e78b-4d91-8ac0-ae57125e03c9" providerId="ADAL" clId="{B00DC4B7-63EA-46E7-BAE8-1CF4D9553B07}" dt="2022-12-06T18:03:06.113" v="1240" actId="20577"/>
        <pc:sldMkLst>
          <pc:docMk/>
          <pc:sldMk cId="1140718494" sldId="660"/>
        </pc:sldMkLst>
        <pc:spChg chg="mod">
          <ac:chgData name="Butt, Neal, ENV" userId="83f66b62-e78b-4d91-8ac0-ae57125e03c9" providerId="ADAL" clId="{B00DC4B7-63EA-46E7-BAE8-1CF4D9553B07}" dt="2022-12-06T18:03:06.113" v="1240" actId="20577"/>
          <ac:spMkLst>
            <pc:docMk/>
            <pc:sldMk cId="1140718494" sldId="660"/>
            <ac:spMk id="4" creationId="{1982C934-10E3-40D9-8396-173AC91A5A87}"/>
          </ac:spMkLst>
        </pc:spChg>
      </pc:sldChg>
      <pc:sldChg chg="modSp mod">
        <pc:chgData name="Butt, Neal, ENV" userId="83f66b62-e78b-4d91-8ac0-ae57125e03c9" providerId="ADAL" clId="{B00DC4B7-63EA-46E7-BAE8-1CF4D9553B07}" dt="2022-12-06T19:16:03.368" v="1250" actId="207"/>
        <pc:sldMkLst>
          <pc:docMk/>
          <pc:sldMk cId="585255578" sldId="661"/>
        </pc:sldMkLst>
        <pc:graphicFrameChg chg="modGraphic">
          <ac:chgData name="Butt, Neal, ENV" userId="83f66b62-e78b-4d91-8ac0-ae57125e03c9" providerId="ADAL" clId="{B00DC4B7-63EA-46E7-BAE8-1CF4D9553B07}" dt="2022-12-06T19:16:03.368" v="1250" actId="207"/>
          <ac:graphicFrameMkLst>
            <pc:docMk/>
            <pc:sldMk cId="585255578" sldId="661"/>
            <ac:graphicFrameMk id="6" creationId="{A2EA927D-3E87-6F37-829A-C7AFD718E07F}"/>
          </ac:graphicFrameMkLst>
        </pc:graphicFrameChg>
      </pc:sldChg>
      <pc:sldChg chg="modSp mod">
        <pc:chgData name="Butt, Neal, ENV" userId="83f66b62-e78b-4d91-8ac0-ae57125e03c9" providerId="ADAL" clId="{B00DC4B7-63EA-46E7-BAE8-1CF4D9553B07}" dt="2022-12-06T19:20:33.770" v="1256" actId="207"/>
        <pc:sldMkLst>
          <pc:docMk/>
          <pc:sldMk cId="1339491407" sldId="662"/>
        </pc:sldMkLst>
        <pc:graphicFrameChg chg="modGraphic">
          <ac:chgData name="Butt, Neal, ENV" userId="83f66b62-e78b-4d91-8ac0-ae57125e03c9" providerId="ADAL" clId="{B00DC4B7-63EA-46E7-BAE8-1CF4D9553B07}" dt="2022-12-06T19:20:33.770" v="1256" actId="207"/>
          <ac:graphicFrameMkLst>
            <pc:docMk/>
            <pc:sldMk cId="1339491407" sldId="662"/>
            <ac:graphicFrameMk id="6" creationId="{E9543A22-9A5C-B24B-AA9B-F741B0C388F8}"/>
          </ac:graphicFrameMkLst>
        </pc:graphicFrameChg>
      </pc:sldChg>
      <pc:sldChg chg="modSp mod">
        <pc:chgData name="Butt, Neal, ENV" userId="83f66b62-e78b-4d91-8ac0-ae57125e03c9" providerId="ADAL" clId="{B00DC4B7-63EA-46E7-BAE8-1CF4D9553B07}" dt="2022-12-06T19:23:04.384" v="1261" actId="120"/>
        <pc:sldMkLst>
          <pc:docMk/>
          <pc:sldMk cId="2638023268" sldId="663"/>
        </pc:sldMkLst>
        <pc:spChg chg="mod">
          <ac:chgData name="Butt, Neal, ENV" userId="83f66b62-e78b-4d91-8ac0-ae57125e03c9" providerId="ADAL" clId="{B00DC4B7-63EA-46E7-BAE8-1CF4D9553B07}" dt="2022-12-06T19:21:43.264" v="1258" actId="13822"/>
          <ac:spMkLst>
            <pc:docMk/>
            <pc:sldMk cId="2638023268" sldId="663"/>
            <ac:spMk id="3" creationId="{424C35A7-05D9-E2F0-7566-7698D94F2F51}"/>
          </ac:spMkLst>
        </pc:spChg>
        <pc:spChg chg="mod">
          <ac:chgData name="Butt, Neal, ENV" userId="83f66b62-e78b-4d91-8ac0-ae57125e03c9" providerId="ADAL" clId="{B00DC4B7-63EA-46E7-BAE8-1CF4D9553B07}" dt="2022-12-06T19:21:55.513" v="1259" actId="13822"/>
          <ac:spMkLst>
            <pc:docMk/>
            <pc:sldMk cId="2638023268" sldId="663"/>
            <ac:spMk id="5" creationId="{A7976FCC-C8F4-EE84-EC3B-A48B453DDDFC}"/>
          </ac:spMkLst>
        </pc:spChg>
        <pc:spChg chg="mod">
          <ac:chgData name="Butt, Neal, ENV" userId="83f66b62-e78b-4d91-8ac0-ae57125e03c9" providerId="ADAL" clId="{B00DC4B7-63EA-46E7-BAE8-1CF4D9553B07}" dt="2022-12-06T19:22:02.231" v="1260" actId="13822"/>
          <ac:spMkLst>
            <pc:docMk/>
            <pc:sldMk cId="2638023268" sldId="663"/>
            <ac:spMk id="6" creationId="{C15EDD15-EF73-1D87-4DF0-599280B63309}"/>
          </ac:spMkLst>
        </pc:spChg>
        <pc:graphicFrameChg chg="modGraphic">
          <ac:chgData name="Butt, Neal, ENV" userId="83f66b62-e78b-4d91-8ac0-ae57125e03c9" providerId="ADAL" clId="{B00DC4B7-63EA-46E7-BAE8-1CF4D9553B07}" dt="2022-12-06T19:23:04.384" v="1261" actId="120"/>
          <ac:graphicFrameMkLst>
            <pc:docMk/>
            <pc:sldMk cId="2638023268" sldId="663"/>
            <ac:graphicFrameMk id="7" creationId="{92BEA67E-1BD1-4EA6-9E22-6DFDD77D28D7}"/>
          </ac:graphicFrameMkLst>
        </pc:graphicFrameChg>
      </pc:sldChg>
      <pc:sldChg chg="modSp mod">
        <pc:chgData name="Butt, Neal, ENV" userId="83f66b62-e78b-4d91-8ac0-ae57125e03c9" providerId="ADAL" clId="{B00DC4B7-63EA-46E7-BAE8-1CF4D9553B07}" dt="2022-12-06T19:28:52.500" v="1312"/>
        <pc:sldMkLst>
          <pc:docMk/>
          <pc:sldMk cId="640796193" sldId="664"/>
        </pc:sldMkLst>
        <pc:graphicFrameChg chg="mod modGraphic">
          <ac:chgData name="Butt, Neal, ENV" userId="83f66b62-e78b-4d91-8ac0-ae57125e03c9" providerId="ADAL" clId="{B00DC4B7-63EA-46E7-BAE8-1CF4D9553B07}" dt="2022-12-06T19:28:52.500" v="1312"/>
          <ac:graphicFrameMkLst>
            <pc:docMk/>
            <pc:sldMk cId="640796193" sldId="664"/>
            <ac:graphicFrameMk id="10" creationId="{2CBBADE3-84B1-1C13-E7B9-65995B320F68}"/>
          </ac:graphicFrameMkLst>
        </pc:graphicFrameChg>
      </pc:sldChg>
      <pc:sldChg chg="modSp mod">
        <pc:chgData name="Butt, Neal, ENV" userId="83f66b62-e78b-4d91-8ac0-ae57125e03c9" providerId="ADAL" clId="{B00DC4B7-63EA-46E7-BAE8-1CF4D9553B07}" dt="2022-12-06T19:37:23.822" v="1331" actId="120"/>
        <pc:sldMkLst>
          <pc:docMk/>
          <pc:sldMk cId="1615436193" sldId="666"/>
        </pc:sldMkLst>
        <pc:graphicFrameChg chg="modGraphic">
          <ac:chgData name="Butt, Neal, ENV" userId="83f66b62-e78b-4d91-8ac0-ae57125e03c9" providerId="ADAL" clId="{B00DC4B7-63EA-46E7-BAE8-1CF4D9553B07}" dt="2022-12-06T19:37:23.822" v="1331" actId="120"/>
          <ac:graphicFrameMkLst>
            <pc:docMk/>
            <pc:sldMk cId="1615436193" sldId="666"/>
            <ac:graphicFrameMk id="6" creationId="{DBC9B1D0-A780-C172-2746-BB4A1EB4F3FA}"/>
          </ac:graphicFrameMkLst>
        </pc:graphicFrameChg>
      </pc:sldChg>
      <pc:sldChg chg="addSp delSp modSp mod">
        <pc:chgData name="Butt, Neal, ENV" userId="83f66b62-e78b-4d91-8ac0-ae57125e03c9" providerId="ADAL" clId="{B00DC4B7-63EA-46E7-BAE8-1CF4D9553B07}" dt="2022-11-30T22:43:54.790" v="187" actId="13822"/>
        <pc:sldMkLst>
          <pc:docMk/>
          <pc:sldMk cId="3224269069" sldId="668"/>
        </pc:sldMkLst>
        <pc:spChg chg="add del mod">
          <ac:chgData name="Butt, Neal, ENV" userId="83f66b62-e78b-4d91-8ac0-ae57125e03c9" providerId="ADAL" clId="{B00DC4B7-63EA-46E7-BAE8-1CF4D9553B07}" dt="2022-11-30T22:24:31.630" v="151" actId="931"/>
          <ac:spMkLst>
            <pc:docMk/>
            <pc:sldMk cId="3224269069" sldId="668"/>
            <ac:spMk id="6" creationId="{636EB797-851C-9A9B-2EF3-1738F9ED2951}"/>
          </ac:spMkLst>
        </pc:spChg>
        <pc:spChg chg="add mod">
          <ac:chgData name="Butt, Neal, ENV" userId="83f66b62-e78b-4d91-8ac0-ae57125e03c9" providerId="ADAL" clId="{B00DC4B7-63EA-46E7-BAE8-1CF4D9553B07}" dt="2022-11-30T22:43:54.790" v="187" actId="13822"/>
          <ac:spMkLst>
            <pc:docMk/>
            <pc:sldMk cId="3224269069" sldId="668"/>
            <ac:spMk id="9" creationId="{24189863-F450-377D-134B-49112C1556CB}"/>
          </ac:spMkLst>
        </pc:spChg>
        <pc:picChg chg="del">
          <ac:chgData name="Butt, Neal, ENV" userId="83f66b62-e78b-4d91-8ac0-ae57125e03c9" providerId="ADAL" clId="{B00DC4B7-63EA-46E7-BAE8-1CF4D9553B07}" dt="2022-11-30T22:24:02.814" v="150" actId="478"/>
          <ac:picMkLst>
            <pc:docMk/>
            <pc:sldMk cId="3224269069" sldId="668"/>
            <ac:picMk id="5" creationId="{78BE0E08-8B58-1475-4077-70DA2852383F}"/>
          </ac:picMkLst>
        </pc:picChg>
        <pc:picChg chg="add mod">
          <ac:chgData name="Butt, Neal, ENV" userId="83f66b62-e78b-4d91-8ac0-ae57125e03c9" providerId="ADAL" clId="{B00DC4B7-63EA-46E7-BAE8-1CF4D9553B07}" dt="2022-11-30T22:30:55.019" v="168" actId="14100"/>
          <ac:picMkLst>
            <pc:docMk/>
            <pc:sldMk cId="3224269069" sldId="668"/>
            <ac:picMk id="8" creationId="{1534799F-04F7-4C62-58FD-A8F1E88AEE2B}"/>
          </ac:picMkLst>
        </pc:picChg>
      </pc:sldChg>
      <pc:sldChg chg="addSp delSp modSp mod">
        <pc:chgData name="Butt, Neal, ENV" userId="83f66b62-e78b-4d91-8ac0-ae57125e03c9" providerId="ADAL" clId="{B00DC4B7-63EA-46E7-BAE8-1CF4D9553B07}" dt="2022-12-06T21:48:04.097" v="1360" actId="13822"/>
        <pc:sldMkLst>
          <pc:docMk/>
          <pc:sldMk cId="650617102" sldId="669"/>
        </pc:sldMkLst>
        <pc:spChg chg="add del mod">
          <ac:chgData name="Butt, Neal, ENV" userId="83f66b62-e78b-4d91-8ac0-ae57125e03c9" providerId="ADAL" clId="{B00DC4B7-63EA-46E7-BAE8-1CF4D9553B07}" dt="2022-12-06T21:45:18.492" v="1351" actId="931"/>
          <ac:spMkLst>
            <pc:docMk/>
            <pc:sldMk cId="650617102" sldId="669"/>
            <ac:spMk id="6" creationId="{26F6D9B6-394A-D109-DA1F-593C58F392F8}"/>
          </ac:spMkLst>
        </pc:spChg>
        <pc:spChg chg="add mod">
          <ac:chgData name="Butt, Neal, ENV" userId="83f66b62-e78b-4d91-8ac0-ae57125e03c9" providerId="ADAL" clId="{B00DC4B7-63EA-46E7-BAE8-1CF4D9553B07}" dt="2022-12-06T21:48:04.097" v="1360" actId="13822"/>
          <ac:spMkLst>
            <pc:docMk/>
            <pc:sldMk cId="650617102" sldId="669"/>
            <ac:spMk id="9" creationId="{6DB83852-2780-C5F9-2722-799D9C309D52}"/>
          </ac:spMkLst>
        </pc:spChg>
        <pc:picChg chg="del">
          <ac:chgData name="Butt, Neal, ENV" userId="83f66b62-e78b-4d91-8ac0-ae57125e03c9" providerId="ADAL" clId="{B00DC4B7-63EA-46E7-BAE8-1CF4D9553B07}" dt="2022-12-06T21:40:56.536" v="1350" actId="478"/>
          <ac:picMkLst>
            <pc:docMk/>
            <pc:sldMk cId="650617102" sldId="669"/>
            <ac:picMk id="5" creationId="{FA9B11FD-124F-8D27-D200-C0AEBAE9F3B7}"/>
          </ac:picMkLst>
        </pc:picChg>
        <pc:picChg chg="add mod">
          <ac:chgData name="Butt, Neal, ENV" userId="83f66b62-e78b-4d91-8ac0-ae57125e03c9" providerId="ADAL" clId="{B00DC4B7-63EA-46E7-BAE8-1CF4D9553B07}" dt="2022-12-06T21:45:22.106" v="1353" actId="962"/>
          <ac:picMkLst>
            <pc:docMk/>
            <pc:sldMk cId="650617102" sldId="669"/>
            <ac:picMk id="8" creationId="{E642CA2B-3FC2-2A3A-3505-D82D33C69A2A}"/>
          </ac:picMkLst>
        </pc:picChg>
      </pc:sldChg>
      <pc:sldChg chg="modSp mod">
        <pc:chgData name="Butt, Neal, ENV" userId="83f66b62-e78b-4d91-8ac0-ae57125e03c9" providerId="ADAL" clId="{B00DC4B7-63EA-46E7-BAE8-1CF4D9553B07}" dt="2022-12-06T23:11:56.711" v="1547" actId="20577"/>
        <pc:sldMkLst>
          <pc:docMk/>
          <pc:sldMk cId="2621257211" sldId="670"/>
        </pc:sldMkLst>
        <pc:graphicFrameChg chg="modGraphic">
          <ac:chgData name="Butt, Neal, ENV" userId="83f66b62-e78b-4d91-8ac0-ae57125e03c9" providerId="ADAL" clId="{B00DC4B7-63EA-46E7-BAE8-1CF4D9553B07}" dt="2022-12-06T23:11:56.711" v="1547" actId="20577"/>
          <ac:graphicFrameMkLst>
            <pc:docMk/>
            <pc:sldMk cId="2621257211" sldId="670"/>
            <ac:graphicFrameMk id="6" creationId="{CF5522C1-91D3-0914-A9A2-07451CD98999}"/>
          </ac:graphicFrameMkLst>
        </pc:graphicFrameChg>
      </pc:sldChg>
      <pc:sldChg chg="addSp modSp mod">
        <pc:chgData name="Butt, Neal, ENV" userId="83f66b62-e78b-4d91-8ac0-ae57125e03c9" providerId="ADAL" clId="{B00DC4B7-63EA-46E7-BAE8-1CF4D9553B07}" dt="2022-12-06T23:43:06.618" v="1651" actId="6549"/>
        <pc:sldMkLst>
          <pc:docMk/>
          <pc:sldMk cId="3820358349" sldId="676"/>
        </pc:sldMkLst>
        <pc:spChg chg="add mod">
          <ac:chgData name="Butt, Neal, ENV" userId="83f66b62-e78b-4d91-8ac0-ae57125e03c9" providerId="ADAL" clId="{B00DC4B7-63EA-46E7-BAE8-1CF4D9553B07}" dt="2022-12-06T23:43:06.618" v="1651" actId="6549"/>
          <ac:spMkLst>
            <pc:docMk/>
            <pc:sldMk cId="3820358349" sldId="676"/>
            <ac:spMk id="3" creationId="{628E4A37-CD0D-E4CF-DE96-AE9AE6BF1822}"/>
          </ac:spMkLst>
        </pc:spChg>
        <pc:spChg chg="mod">
          <ac:chgData name="Butt, Neal, ENV" userId="83f66b62-e78b-4d91-8ac0-ae57125e03c9" providerId="ADAL" clId="{B00DC4B7-63EA-46E7-BAE8-1CF4D9553B07}" dt="2022-12-06T23:41:47.047" v="1608" actId="255"/>
          <ac:spMkLst>
            <pc:docMk/>
            <pc:sldMk cId="3820358349" sldId="676"/>
            <ac:spMk id="14" creationId="{164E4E7A-6DB5-AFFC-0656-8B52181DF5E6}"/>
          </ac:spMkLst>
        </pc:spChg>
        <pc:picChg chg="mod">
          <ac:chgData name="Butt, Neal, ENV" userId="83f66b62-e78b-4d91-8ac0-ae57125e03c9" providerId="ADAL" clId="{B00DC4B7-63EA-46E7-BAE8-1CF4D9553B07}" dt="2022-12-06T23:37:46.019" v="1603" actId="14100"/>
          <ac:picMkLst>
            <pc:docMk/>
            <pc:sldMk cId="3820358349" sldId="676"/>
            <ac:picMk id="8" creationId="{6747E7A5-5998-0CAF-FA1A-F0F0FA1F82FC}"/>
          </ac:picMkLst>
        </pc:picChg>
      </pc:sldChg>
      <pc:sldChg chg="modSp mod">
        <pc:chgData name="Butt, Neal, ENV" userId="83f66b62-e78b-4d91-8ac0-ae57125e03c9" providerId="ADAL" clId="{B00DC4B7-63EA-46E7-BAE8-1CF4D9553B07}" dt="2022-12-06T23:36:54.582" v="1601" actId="20577"/>
        <pc:sldMkLst>
          <pc:docMk/>
          <pc:sldMk cId="1011085383" sldId="677"/>
        </pc:sldMkLst>
        <pc:spChg chg="mod">
          <ac:chgData name="Butt, Neal, ENV" userId="83f66b62-e78b-4d91-8ac0-ae57125e03c9" providerId="ADAL" clId="{B00DC4B7-63EA-46E7-BAE8-1CF4D9553B07}" dt="2022-12-06T23:36:54.582" v="1601" actId="20577"/>
          <ac:spMkLst>
            <pc:docMk/>
            <pc:sldMk cId="1011085383" sldId="677"/>
            <ac:spMk id="14" creationId="{164E4E7A-6DB5-AFFC-0656-8B52181DF5E6}"/>
          </ac:spMkLst>
        </pc:spChg>
      </pc:sldChg>
      <pc:sldChg chg="addSp delSp modSp add mod">
        <pc:chgData name="Butt, Neal, ENV" userId="83f66b62-e78b-4d91-8ac0-ae57125e03c9" providerId="ADAL" clId="{B00DC4B7-63EA-46E7-BAE8-1CF4D9553B07}" dt="2022-11-30T22:52:59.790" v="224" actId="14100"/>
        <pc:sldMkLst>
          <pc:docMk/>
          <pc:sldMk cId="1369749746" sldId="678"/>
        </pc:sldMkLst>
        <pc:spChg chg="add del mod">
          <ac:chgData name="Butt, Neal, ENV" userId="83f66b62-e78b-4d91-8ac0-ae57125e03c9" providerId="ADAL" clId="{B00DC4B7-63EA-46E7-BAE8-1CF4D9553B07}" dt="2022-11-30T22:29:51.849" v="162" actId="931"/>
          <ac:spMkLst>
            <pc:docMk/>
            <pc:sldMk cId="1369749746" sldId="678"/>
            <ac:spMk id="5" creationId="{E0866CD3-8649-CB9C-6117-040B9BA0FFAC}"/>
          </ac:spMkLst>
        </pc:spChg>
        <pc:spChg chg="add mod">
          <ac:chgData name="Butt, Neal, ENV" userId="83f66b62-e78b-4d91-8ac0-ae57125e03c9" providerId="ADAL" clId="{B00DC4B7-63EA-46E7-BAE8-1CF4D9553B07}" dt="2022-11-30T22:44:00.188" v="188" actId="13822"/>
          <ac:spMkLst>
            <pc:docMk/>
            <pc:sldMk cId="1369749746" sldId="678"/>
            <ac:spMk id="9" creationId="{1503A19C-A98D-0CB8-9F38-3F8C5400F943}"/>
          </ac:spMkLst>
        </pc:spChg>
        <pc:picChg chg="add mod">
          <ac:chgData name="Butt, Neal, ENV" userId="83f66b62-e78b-4d91-8ac0-ae57125e03c9" providerId="ADAL" clId="{B00DC4B7-63EA-46E7-BAE8-1CF4D9553B07}" dt="2022-11-30T22:52:59.790" v="224" actId="14100"/>
          <ac:picMkLst>
            <pc:docMk/>
            <pc:sldMk cId="1369749746" sldId="678"/>
            <ac:picMk id="7" creationId="{D6B91892-38A3-B583-AA23-265D38D036BF}"/>
          </ac:picMkLst>
        </pc:picChg>
        <pc:picChg chg="del">
          <ac:chgData name="Butt, Neal, ENV" userId="83f66b62-e78b-4d91-8ac0-ae57125e03c9" providerId="ADAL" clId="{B00DC4B7-63EA-46E7-BAE8-1CF4D9553B07}" dt="2022-11-30T22:27:32.530" v="161" actId="478"/>
          <ac:picMkLst>
            <pc:docMk/>
            <pc:sldMk cId="1369749746" sldId="678"/>
            <ac:picMk id="8" creationId="{1534799F-04F7-4C62-58FD-A8F1E88AEE2B}"/>
          </ac:picMkLst>
        </pc:picChg>
      </pc:sldChg>
      <pc:sldChg chg="addSp delSp modSp add mod">
        <pc:chgData name="Butt, Neal, ENV" userId="83f66b62-e78b-4d91-8ac0-ae57125e03c9" providerId="ADAL" clId="{B00DC4B7-63EA-46E7-BAE8-1CF4D9553B07}" dt="2022-11-30T22:53:17.460" v="227" actId="14100"/>
        <pc:sldMkLst>
          <pc:docMk/>
          <pc:sldMk cId="146471813" sldId="679"/>
        </pc:sldMkLst>
        <pc:spChg chg="add del mod">
          <ac:chgData name="Butt, Neal, ENV" userId="83f66b62-e78b-4d91-8ac0-ae57125e03c9" providerId="ADAL" clId="{B00DC4B7-63EA-46E7-BAE8-1CF4D9553B07}" dt="2022-11-30T22:38:02.448" v="171" actId="931"/>
          <ac:spMkLst>
            <pc:docMk/>
            <pc:sldMk cId="146471813" sldId="679"/>
            <ac:spMk id="5" creationId="{B52ADCCB-FF98-F73B-8612-D46F77902C55}"/>
          </ac:spMkLst>
        </pc:spChg>
        <pc:spChg chg="add mod">
          <ac:chgData name="Butt, Neal, ENV" userId="83f66b62-e78b-4d91-8ac0-ae57125e03c9" providerId="ADAL" clId="{B00DC4B7-63EA-46E7-BAE8-1CF4D9553B07}" dt="2022-11-30T22:43:48.189" v="186" actId="13822"/>
          <ac:spMkLst>
            <pc:docMk/>
            <pc:sldMk cId="146471813" sldId="679"/>
            <ac:spMk id="9" creationId="{8DA67F0F-0D04-13F3-502B-8D4C4CD722E4}"/>
          </ac:spMkLst>
        </pc:spChg>
        <pc:picChg chg="del">
          <ac:chgData name="Butt, Neal, ENV" userId="83f66b62-e78b-4d91-8ac0-ae57125e03c9" providerId="ADAL" clId="{B00DC4B7-63EA-46E7-BAE8-1CF4D9553B07}" dt="2022-11-30T22:32:22.830" v="170" actId="478"/>
          <ac:picMkLst>
            <pc:docMk/>
            <pc:sldMk cId="146471813" sldId="679"/>
            <ac:picMk id="7" creationId="{D6B91892-38A3-B583-AA23-265D38D036BF}"/>
          </ac:picMkLst>
        </pc:picChg>
        <pc:picChg chg="add mod">
          <ac:chgData name="Butt, Neal, ENV" userId="83f66b62-e78b-4d91-8ac0-ae57125e03c9" providerId="ADAL" clId="{B00DC4B7-63EA-46E7-BAE8-1CF4D9553B07}" dt="2022-11-30T22:53:17.460" v="227" actId="14100"/>
          <ac:picMkLst>
            <pc:docMk/>
            <pc:sldMk cId="146471813" sldId="679"/>
            <ac:picMk id="8" creationId="{C83DA361-EE3A-D8FF-13D3-DAD39321590A}"/>
          </ac:picMkLst>
        </pc:picChg>
      </pc:sldChg>
      <pc:sldChg chg="addSp delSp modSp add mod">
        <pc:chgData name="Butt, Neal, ENV" userId="83f66b62-e78b-4d91-8ac0-ae57125e03c9" providerId="ADAL" clId="{B00DC4B7-63EA-46E7-BAE8-1CF4D9553B07}" dt="2022-11-30T22:54:08.934" v="230" actId="13822"/>
        <pc:sldMkLst>
          <pc:docMk/>
          <pc:sldMk cId="866781155" sldId="680"/>
        </pc:sldMkLst>
        <pc:spChg chg="add del mod">
          <ac:chgData name="Butt, Neal, ENV" userId="83f66b62-e78b-4d91-8ac0-ae57125e03c9" providerId="ADAL" clId="{B00DC4B7-63EA-46E7-BAE8-1CF4D9553B07}" dt="2022-11-30T22:48:34.208" v="204" actId="931"/>
          <ac:spMkLst>
            <pc:docMk/>
            <pc:sldMk cId="866781155" sldId="680"/>
            <ac:spMk id="5" creationId="{6F05A9BE-39E7-E33E-6092-5B8C84FDAB63}"/>
          </ac:spMkLst>
        </pc:spChg>
        <pc:spChg chg="add del">
          <ac:chgData name="Butt, Neal, ENV" userId="83f66b62-e78b-4d91-8ac0-ae57125e03c9" providerId="ADAL" clId="{B00DC4B7-63EA-46E7-BAE8-1CF4D9553B07}" dt="2022-11-30T22:49:07.901" v="212" actId="478"/>
          <ac:spMkLst>
            <pc:docMk/>
            <pc:sldMk cId="866781155" sldId="680"/>
            <ac:spMk id="9" creationId="{8DA67F0F-0D04-13F3-502B-8D4C4CD722E4}"/>
          </ac:spMkLst>
        </pc:spChg>
        <pc:spChg chg="add del mod">
          <ac:chgData name="Butt, Neal, ENV" userId="83f66b62-e78b-4d91-8ac0-ae57125e03c9" providerId="ADAL" clId="{B00DC4B7-63EA-46E7-BAE8-1CF4D9553B07}" dt="2022-11-30T22:52:04.938" v="214" actId="931"/>
          <ac:spMkLst>
            <pc:docMk/>
            <pc:sldMk cId="866781155" sldId="680"/>
            <ac:spMk id="13" creationId="{1B420E09-9B47-50B7-19CC-C38624B613E7}"/>
          </ac:spMkLst>
        </pc:spChg>
        <pc:spChg chg="add mod">
          <ac:chgData name="Butt, Neal, ENV" userId="83f66b62-e78b-4d91-8ac0-ae57125e03c9" providerId="ADAL" clId="{B00DC4B7-63EA-46E7-BAE8-1CF4D9553B07}" dt="2022-11-30T22:54:08.934" v="230" actId="13822"/>
          <ac:spMkLst>
            <pc:docMk/>
            <pc:sldMk cId="866781155" sldId="680"/>
            <ac:spMk id="16" creationId="{D71AE5D7-10B2-8EE3-4151-C054D694E796}"/>
          </ac:spMkLst>
        </pc:spChg>
        <pc:picChg chg="add del mod">
          <ac:chgData name="Butt, Neal, ENV" userId="83f66b62-e78b-4d91-8ac0-ae57125e03c9" providerId="ADAL" clId="{B00DC4B7-63EA-46E7-BAE8-1CF4D9553B07}" dt="2022-11-30T22:47:38.628" v="195" actId="931"/>
          <ac:picMkLst>
            <pc:docMk/>
            <pc:sldMk cId="866781155" sldId="680"/>
            <ac:picMk id="7" creationId="{4CD5AD6E-0769-072C-41A8-6F9098BD5E9D}"/>
          </ac:picMkLst>
        </pc:picChg>
        <pc:picChg chg="del">
          <ac:chgData name="Butt, Neal, ENV" userId="83f66b62-e78b-4d91-8ac0-ae57125e03c9" providerId="ADAL" clId="{B00DC4B7-63EA-46E7-BAE8-1CF4D9553B07}" dt="2022-11-30T22:45:17.683" v="190" actId="478"/>
          <ac:picMkLst>
            <pc:docMk/>
            <pc:sldMk cId="866781155" sldId="680"/>
            <ac:picMk id="8" creationId="{C83DA361-EE3A-D8FF-13D3-DAD39321590A}"/>
          </ac:picMkLst>
        </pc:picChg>
        <pc:picChg chg="add del mod ord">
          <ac:chgData name="Butt, Neal, ENV" userId="83f66b62-e78b-4d91-8ac0-ae57125e03c9" providerId="ADAL" clId="{B00DC4B7-63EA-46E7-BAE8-1CF4D9553B07}" dt="2022-11-30T22:49:35.444" v="213" actId="478"/>
          <ac:picMkLst>
            <pc:docMk/>
            <pc:sldMk cId="866781155" sldId="680"/>
            <ac:picMk id="11" creationId="{3E759031-B3F5-4F39-3869-92B86053BE75}"/>
          </ac:picMkLst>
        </pc:picChg>
        <pc:picChg chg="add mod">
          <ac:chgData name="Butt, Neal, ENV" userId="83f66b62-e78b-4d91-8ac0-ae57125e03c9" providerId="ADAL" clId="{B00DC4B7-63EA-46E7-BAE8-1CF4D9553B07}" dt="2022-11-30T22:53:25.397" v="228" actId="14100"/>
          <ac:picMkLst>
            <pc:docMk/>
            <pc:sldMk cId="866781155" sldId="680"/>
            <ac:picMk id="15" creationId="{FECFF358-B15D-1FFB-AABE-6E7970FAB4D4}"/>
          </ac:picMkLst>
        </pc:picChg>
      </pc:sldChg>
      <pc:sldChg chg="addSp delSp modSp add mod">
        <pc:chgData name="Butt, Neal, ENV" userId="83f66b62-e78b-4d91-8ac0-ae57125e03c9" providerId="ADAL" clId="{B00DC4B7-63EA-46E7-BAE8-1CF4D9553B07}" dt="2022-12-02T23:32:03.367" v="1204" actId="688"/>
        <pc:sldMkLst>
          <pc:docMk/>
          <pc:sldMk cId="3950719883" sldId="681"/>
        </pc:sldMkLst>
        <pc:spChg chg="add mod">
          <ac:chgData name="Butt, Neal, ENV" userId="83f66b62-e78b-4d91-8ac0-ae57125e03c9" providerId="ADAL" clId="{B00DC4B7-63EA-46E7-BAE8-1CF4D9553B07}" dt="2022-12-02T23:32:03.367" v="1204" actId="688"/>
          <ac:spMkLst>
            <pc:docMk/>
            <pc:sldMk cId="3950719883" sldId="681"/>
            <ac:spMk id="3" creationId="{C047E489-A659-122F-EE78-FBF227B830E4}"/>
          </ac:spMkLst>
        </pc:spChg>
        <pc:spChg chg="add del">
          <ac:chgData name="Butt, Neal, ENV" userId="83f66b62-e78b-4d91-8ac0-ae57125e03c9" providerId="ADAL" clId="{B00DC4B7-63EA-46E7-BAE8-1CF4D9553B07}" dt="2022-12-02T23:30:50.132" v="1190" actId="478"/>
          <ac:spMkLst>
            <pc:docMk/>
            <pc:sldMk cId="3950719883" sldId="681"/>
            <ac:spMk id="5" creationId="{3CE10D5C-D06A-3E21-C9CD-899C4D418F26}"/>
          </ac:spMkLst>
        </pc:spChg>
        <pc:spChg chg="add del mod">
          <ac:chgData name="Butt, Neal, ENV" userId="83f66b62-e78b-4d91-8ac0-ae57125e03c9" providerId="ADAL" clId="{B00DC4B7-63EA-46E7-BAE8-1CF4D9553B07}" dt="2022-11-30T22:57:34.379" v="233" actId="478"/>
          <ac:spMkLst>
            <pc:docMk/>
            <pc:sldMk cId="3950719883" sldId="681"/>
            <ac:spMk id="5" creationId="{5D4C4F35-3581-F77D-9AD8-6BE7125EFCCB}"/>
          </ac:spMkLst>
        </pc:spChg>
        <pc:spChg chg="add del mod">
          <ac:chgData name="Butt, Neal, ENV" userId="83f66b62-e78b-4d91-8ac0-ae57125e03c9" providerId="ADAL" clId="{B00DC4B7-63EA-46E7-BAE8-1CF4D9553B07}" dt="2022-11-30T23:08:21.429" v="236" actId="931"/>
          <ac:spMkLst>
            <pc:docMk/>
            <pc:sldMk cId="3950719883" sldId="681"/>
            <ac:spMk id="7" creationId="{D9C5FCAD-736B-61A1-6958-115BA4D780B5}"/>
          </ac:spMkLst>
        </pc:spChg>
        <pc:spChg chg="add mod">
          <ac:chgData name="Butt, Neal, ENV" userId="83f66b62-e78b-4d91-8ac0-ae57125e03c9" providerId="ADAL" clId="{B00DC4B7-63EA-46E7-BAE8-1CF4D9553B07}" dt="2022-11-30T23:09:43.441" v="248" actId="13822"/>
          <ac:spMkLst>
            <pc:docMk/>
            <pc:sldMk cId="3950719883" sldId="681"/>
            <ac:spMk id="10" creationId="{392FC907-CF35-9C49-431B-E605E36D0272}"/>
          </ac:spMkLst>
        </pc:spChg>
        <pc:spChg chg="del">
          <ac:chgData name="Butt, Neal, ENV" userId="83f66b62-e78b-4d91-8ac0-ae57125e03c9" providerId="ADAL" clId="{B00DC4B7-63EA-46E7-BAE8-1CF4D9553B07}" dt="2022-11-30T22:57:37.735" v="234" actId="478"/>
          <ac:spMkLst>
            <pc:docMk/>
            <pc:sldMk cId="3950719883" sldId="681"/>
            <ac:spMk id="16" creationId="{D71AE5D7-10B2-8EE3-4151-C054D694E796}"/>
          </ac:spMkLst>
        </pc:spChg>
        <pc:picChg chg="add mod">
          <ac:chgData name="Butt, Neal, ENV" userId="83f66b62-e78b-4d91-8ac0-ae57125e03c9" providerId="ADAL" clId="{B00DC4B7-63EA-46E7-BAE8-1CF4D9553B07}" dt="2022-11-30T23:08:55.334" v="245" actId="14100"/>
          <ac:picMkLst>
            <pc:docMk/>
            <pc:sldMk cId="3950719883" sldId="681"/>
            <ac:picMk id="9" creationId="{773FD5F1-E8E0-D0C3-1291-759B72917E0C}"/>
          </ac:picMkLst>
        </pc:picChg>
        <pc:picChg chg="add del">
          <ac:chgData name="Butt, Neal, ENV" userId="83f66b62-e78b-4d91-8ac0-ae57125e03c9" providerId="ADAL" clId="{B00DC4B7-63EA-46E7-BAE8-1CF4D9553B07}" dt="2022-11-30T22:57:39.833" v="235" actId="478"/>
          <ac:picMkLst>
            <pc:docMk/>
            <pc:sldMk cId="3950719883" sldId="681"/>
            <ac:picMk id="15" creationId="{FECFF358-B15D-1FFB-AABE-6E7970FAB4D4}"/>
          </ac:picMkLst>
        </pc:picChg>
      </pc:sldChg>
      <pc:sldChg chg="addSp delSp modSp add mod">
        <pc:chgData name="Butt, Neal, ENV" userId="83f66b62-e78b-4d91-8ac0-ae57125e03c9" providerId="ADAL" clId="{B00DC4B7-63EA-46E7-BAE8-1CF4D9553B07}" dt="2022-11-30T23:25:26.361" v="260" actId="13822"/>
        <pc:sldMkLst>
          <pc:docMk/>
          <pc:sldMk cId="3787360384" sldId="682"/>
        </pc:sldMkLst>
        <pc:spChg chg="add del mod">
          <ac:chgData name="Butt, Neal, ENV" userId="83f66b62-e78b-4d91-8ac0-ae57125e03c9" providerId="ADAL" clId="{B00DC4B7-63EA-46E7-BAE8-1CF4D9553B07}" dt="2022-11-30T23:11:59.098" v="252" actId="931"/>
          <ac:spMkLst>
            <pc:docMk/>
            <pc:sldMk cId="3787360384" sldId="682"/>
            <ac:spMk id="5" creationId="{290AB5DF-6CF6-9BC5-40C6-F71548AF62E3}"/>
          </ac:spMkLst>
        </pc:spChg>
        <pc:spChg chg="add mod">
          <ac:chgData name="Butt, Neal, ENV" userId="83f66b62-e78b-4d91-8ac0-ae57125e03c9" providerId="ADAL" clId="{B00DC4B7-63EA-46E7-BAE8-1CF4D9553B07}" dt="2022-11-30T23:25:26.361" v="260" actId="13822"/>
          <ac:spMkLst>
            <pc:docMk/>
            <pc:sldMk cId="3787360384" sldId="682"/>
            <ac:spMk id="8" creationId="{F4DFD931-E028-CA43-19E6-613B036F7C64}"/>
          </ac:spMkLst>
        </pc:spChg>
        <pc:spChg chg="del">
          <ac:chgData name="Butt, Neal, ENV" userId="83f66b62-e78b-4d91-8ac0-ae57125e03c9" providerId="ADAL" clId="{B00DC4B7-63EA-46E7-BAE8-1CF4D9553B07}" dt="2022-11-30T23:10:16.978" v="250" actId="478"/>
          <ac:spMkLst>
            <pc:docMk/>
            <pc:sldMk cId="3787360384" sldId="682"/>
            <ac:spMk id="10" creationId="{392FC907-CF35-9C49-431B-E605E36D0272}"/>
          </ac:spMkLst>
        </pc:spChg>
        <pc:picChg chg="add mod">
          <ac:chgData name="Butt, Neal, ENV" userId="83f66b62-e78b-4d91-8ac0-ae57125e03c9" providerId="ADAL" clId="{B00DC4B7-63EA-46E7-BAE8-1CF4D9553B07}" dt="2022-11-30T23:24:54.303" v="258" actId="14100"/>
          <ac:picMkLst>
            <pc:docMk/>
            <pc:sldMk cId="3787360384" sldId="682"/>
            <ac:picMk id="7" creationId="{45675562-3E1C-3A94-DA97-1516EB18626E}"/>
          </ac:picMkLst>
        </pc:picChg>
        <pc:picChg chg="del">
          <ac:chgData name="Butt, Neal, ENV" userId="83f66b62-e78b-4d91-8ac0-ae57125e03c9" providerId="ADAL" clId="{B00DC4B7-63EA-46E7-BAE8-1CF4D9553B07}" dt="2022-11-30T23:10:19.159" v="251" actId="478"/>
          <ac:picMkLst>
            <pc:docMk/>
            <pc:sldMk cId="3787360384" sldId="682"/>
            <ac:picMk id="9" creationId="{773FD5F1-E8E0-D0C3-1291-759B72917E0C}"/>
          </ac:picMkLst>
        </pc:picChg>
      </pc:sldChg>
      <pc:sldChg chg="addSp delSp modSp add mod">
        <pc:chgData name="Butt, Neal, ENV" userId="83f66b62-e78b-4d91-8ac0-ae57125e03c9" providerId="ADAL" clId="{B00DC4B7-63EA-46E7-BAE8-1CF4D9553B07}" dt="2022-12-02T23:35:51.288" v="1211" actId="1076"/>
        <pc:sldMkLst>
          <pc:docMk/>
          <pc:sldMk cId="3420408102" sldId="683"/>
        </pc:sldMkLst>
        <pc:spChg chg="add mod">
          <ac:chgData name="Butt, Neal, ENV" userId="83f66b62-e78b-4d91-8ac0-ae57125e03c9" providerId="ADAL" clId="{B00DC4B7-63EA-46E7-BAE8-1CF4D9553B07}" dt="2022-12-02T23:34:59.791" v="1209" actId="1076"/>
          <ac:spMkLst>
            <pc:docMk/>
            <pc:sldMk cId="3420408102" sldId="683"/>
            <ac:spMk id="3" creationId="{0E608046-744E-13A3-2F42-226BE42BE06E}"/>
          </ac:spMkLst>
        </pc:spChg>
        <pc:spChg chg="add del mod">
          <ac:chgData name="Butt, Neal, ENV" userId="83f66b62-e78b-4d91-8ac0-ae57125e03c9" providerId="ADAL" clId="{B00DC4B7-63EA-46E7-BAE8-1CF4D9553B07}" dt="2022-11-30T23:31:13.146" v="264" actId="931"/>
          <ac:spMkLst>
            <pc:docMk/>
            <pc:sldMk cId="3420408102" sldId="683"/>
            <ac:spMk id="5" creationId="{2D5AA6FD-DA26-58CE-BA1F-8EE82311CB4B}"/>
          </ac:spMkLst>
        </pc:spChg>
        <pc:spChg chg="del">
          <ac:chgData name="Butt, Neal, ENV" userId="83f66b62-e78b-4d91-8ac0-ae57125e03c9" providerId="ADAL" clId="{B00DC4B7-63EA-46E7-BAE8-1CF4D9553B07}" dt="2022-11-30T23:28:19.386" v="262" actId="478"/>
          <ac:spMkLst>
            <pc:docMk/>
            <pc:sldMk cId="3420408102" sldId="683"/>
            <ac:spMk id="8" creationId="{F4DFD931-E028-CA43-19E6-613B036F7C64}"/>
          </ac:spMkLst>
        </pc:spChg>
        <pc:spChg chg="add del mod">
          <ac:chgData name="Butt, Neal, ENV" userId="83f66b62-e78b-4d91-8ac0-ae57125e03c9" providerId="ADAL" clId="{B00DC4B7-63EA-46E7-BAE8-1CF4D9553B07}" dt="2022-11-30T23:54:09.664" v="295" actId="478"/>
          <ac:spMkLst>
            <pc:docMk/>
            <pc:sldMk cId="3420408102" sldId="683"/>
            <ac:spMk id="14" creationId="{1E445C91-0BAF-9251-C341-203CB217D3A4}"/>
          </ac:spMkLst>
        </pc:spChg>
        <pc:spChg chg="add del mod">
          <ac:chgData name="Butt, Neal, ENV" userId="83f66b62-e78b-4d91-8ac0-ae57125e03c9" providerId="ADAL" clId="{B00DC4B7-63EA-46E7-BAE8-1CF4D9553B07}" dt="2022-11-30T23:55:10.469" v="297" actId="931"/>
          <ac:spMkLst>
            <pc:docMk/>
            <pc:sldMk cId="3420408102" sldId="683"/>
            <ac:spMk id="16" creationId="{D8AD69B5-10A4-5298-0570-DE222981D75F}"/>
          </ac:spMkLst>
        </pc:spChg>
        <pc:spChg chg="add mod">
          <ac:chgData name="Butt, Neal, ENV" userId="83f66b62-e78b-4d91-8ac0-ae57125e03c9" providerId="ADAL" clId="{B00DC4B7-63EA-46E7-BAE8-1CF4D9553B07}" dt="2022-12-02T23:35:51.288" v="1211" actId="1076"/>
          <ac:spMkLst>
            <pc:docMk/>
            <pc:sldMk cId="3420408102" sldId="683"/>
            <ac:spMk id="19" creationId="{0B768F57-8519-261C-D6F4-081DF7062754}"/>
          </ac:spMkLst>
        </pc:spChg>
        <pc:picChg chg="del">
          <ac:chgData name="Butt, Neal, ENV" userId="83f66b62-e78b-4d91-8ac0-ae57125e03c9" providerId="ADAL" clId="{B00DC4B7-63EA-46E7-BAE8-1CF4D9553B07}" dt="2022-11-30T23:28:21.195" v="263" actId="478"/>
          <ac:picMkLst>
            <pc:docMk/>
            <pc:sldMk cId="3420408102" sldId="683"/>
            <ac:picMk id="7" creationId="{45675562-3E1C-3A94-DA97-1516EB18626E}"/>
          </ac:picMkLst>
        </pc:picChg>
        <pc:picChg chg="add del mod">
          <ac:chgData name="Butt, Neal, ENV" userId="83f66b62-e78b-4d91-8ac0-ae57125e03c9" providerId="ADAL" clId="{B00DC4B7-63EA-46E7-BAE8-1CF4D9553B07}" dt="2022-11-30T23:54:12.586" v="296" actId="478"/>
          <ac:picMkLst>
            <pc:docMk/>
            <pc:sldMk cId="3420408102" sldId="683"/>
            <ac:picMk id="9" creationId="{49682AF6-FF7E-2485-02C4-4B72211CEC7F}"/>
          </ac:picMkLst>
        </pc:picChg>
        <pc:picChg chg="add mod">
          <ac:chgData name="Butt, Neal, ENV" userId="83f66b62-e78b-4d91-8ac0-ae57125e03c9" providerId="ADAL" clId="{B00DC4B7-63EA-46E7-BAE8-1CF4D9553B07}" dt="2022-11-30T23:55:34.952" v="304" actId="14100"/>
          <ac:picMkLst>
            <pc:docMk/>
            <pc:sldMk cId="3420408102" sldId="683"/>
            <ac:picMk id="18" creationId="{8BBAE1EC-890E-3BD9-D7B2-5C0E85D99CA0}"/>
          </ac:picMkLst>
        </pc:picChg>
        <pc:cxnChg chg="add del mod">
          <ac:chgData name="Butt, Neal, ENV" userId="83f66b62-e78b-4d91-8ac0-ae57125e03c9" providerId="ADAL" clId="{B00DC4B7-63EA-46E7-BAE8-1CF4D9553B07}" dt="2022-11-30T23:32:39.592" v="275" actId="478"/>
          <ac:cxnSpMkLst>
            <pc:docMk/>
            <pc:sldMk cId="3420408102" sldId="683"/>
            <ac:cxnSpMk id="11" creationId="{CD555DF5-EACC-D5C8-07B7-A0EDDFFE9F27}"/>
          </ac:cxnSpMkLst>
        </pc:cxnChg>
      </pc:sldChg>
      <pc:sldChg chg="addSp delSp modSp add mod">
        <pc:chgData name="Butt, Neal, ENV" userId="83f66b62-e78b-4d91-8ac0-ae57125e03c9" providerId="ADAL" clId="{B00DC4B7-63EA-46E7-BAE8-1CF4D9553B07}" dt="2022-11-30T23:43:55.353" v="294" actId="13822"/>
        <pc:sldMkLst>
          <pc:docMk/>
          <pc:sldMk cId="2957968028" sldId="684"/>
        </pc:sldMkLst>
        <pc:spChg chg="add del mod">
          <ac:chgData name="Butt, Neal, ENV" userId="83f66b62-e78b-4d91-8ac0-ae57125e03c9" providerId="ADAL" clId="{B00DC4B7-63EA-46E7-BAE8-1CF4D9553B07}" dt="2022-11-30T23:43:05.499" v="287" actId="931"/>
          <ac:spMkLst>
            <pc:docMk/>
            <pc:sldMk cId="2957968028" sldId="684"/>
            <ac:spMk id="5" creationId="{85DC6E05-0FB8-706B-54F9-089DAEF0CBAD}"/>
          </ac:spMkLst>
        </pc:spChg>
        <pc:spChg chg="add mod">
          <ac:chgData name="Butt, Neal, ENV" userId="83f66b62-e78b-4d91-8ac0-ae57125e03c9" providerId="ADAL" clId="{B00DC4B7-63EA-46E7-BAE8-1CF4D9553B07}" dt="2022-11-30T23:43:55.353" v="294" actId="13822"/>
          <ac:spMkLst>
            <pc:docMk/>
            <pc:sldMk cId="2957968028" sldId="684"/>
            <ac:spMk id="8" creationId="{F9CED300-10F9-B32C-413B-8D542C679D27}"/>
          </ac:spMkLst>
        </pc:spChg>
        <pc:spChg chg="del">
          <ac:chgData name="Butt, Neal, ENV" userId="83f66b62-e78b-4d91-8ac0-ae57125e03c9" providerId="ADAL" clId="{B00DC4B7-63EA-46E7-BAE8-1CF4D9553B07}" dt="2022-11-30T23:40:08.502" v="285" actId="478"/>
          <ac:spMkLst>
            <pc:docMk/>
            <pc:sldMk cId="2957968028" sldId="684"/>
            <ac:spMk id="14" creationId="{1E445C91-0BAF-9251-C341-203CB217D3A4}"/>
          </ac:spMkLst>
        </pc:spChg>
        <pc:picChg chg="add mod">
          <ac:chgData name="Butt, Neal, ENV" userId="83f66b62-e78b-4d91-8ac0-ae57125e03c9" providerId="ADAL" clId="{B00DC4B7-63EA-46E7-BAE8-1CF4D9553B07}" dt="2022-11-30T23:43:22.887" v="292" actId="14100"/>
          <ac:picMkLst>
            <pc:docMk/>
            <pc:sldMk cId="2957968028" sldId="684"/>
            <ac:picMk id="7" creationId="{50D974DA-E032-B77D-57CC-2B1207236242}"/>
          </ac:picMkLst>
        </pc:picChg>
        <pc:picChg chg="del">
          <ac:chgData name="Butt, Neal, ENV" userId="83f66b62-e78b-4d91-8ac0-ae57125e03c9" providerId="ADAL" clId="{B00DC4B7-63EA-46E7-BAE8-1CF4D9553B07}" dt="2022-11-30T23:40:10.232" v="286" actId="478"/>
          <ac:picMkLst>
            <pc:docMk/>
            <pc:sldMk cId="2957968028" sldId="684"/>
            <ac:picMk id="9" creationId="{49682AF6-FF7E-2485-02C4-4B72211CEC7F}"/>
          </ac:picMkLst>
        </pc:picChg>
      </pc:sldChg>
      <pc:sldChg chg="addSp delSp modSp add mod">
        <pc:chgData name="Butt, Neal, ENV" userId="83f66b62-e78b-4d91-8ac0-ae57125e03c9" providerId="ADAL" clId="{B00DC4B7-63EA-46E7-BAE8-1CF4D9553B07}" dt="2022-12-01T00:01:38.236" v="322" actId="13822"/>
        <pc:sldMkLst>
          <pc:docMk/>
          <pc:sldMk cId="1500522036" sldId="685"/>
        </pc:sldMkLst>
        <pc:spChg chg="add del mod">
          <ac:chgData name="Butt, Neal, ENV" userId="83f66b62-e78b-4d91-8ac0-ae57125e03c9" providerId="ADAL" clId="{B00DC4B7-63EA-46E7-BAE8-1CF4D9553B07}" dt="2022-12-01T00:00:26.020" v="312" actId="931"/>
          <ac:spMkLst>
            <pc:docMk/>
            <pc:sldMk cId="1500522036" sldId="685"/>
            <ac:spMk id="5" creationId="{E4202523-E9C2-BA9E-1BC2-08B4D5DC1174}"/>
          </ac:spMkLst>
        </pc:spChg>
        <pc:spChg chg="del">
          <ac:chgData name="Butt, Neal, ENV" userId="83f66b62-e78b-4d91-8ac0-ae57125e03c9" providerId="ADAL" clId="{B00DC4B7-63EA-46E7-BAE8-1CF4D9553B07}" dt="2022-11-30T23:59:52.502" v="310" actId="478"/>
          <ac:spMkLst>
            <pc:docMk/>
            <pc:sldMk cId="1500522036" sldId="685"/>
            <ac:spMk id="8" creationId="{F9CED300-10F9-B32C-413B-8D542C679D27}"/>
          </ac:spMkLst>
        </pc:spChg>
        <pc:spChg chg="add mod">
          <ac:chgData name="Butt, Neal, ENV" userId="83f66b62-e78b-4d91-8ac0-ae57125e03c9" providerId="ADAL" clId="{B00DC4B7-63EA-46E7-BAE8-1CF4D9553B07}" dt="2022-12-01T00:01:38.236" v="322" actId="13822"/>
          <ac:spMkLst>
            <pc:docMk/>
            <pc:sldMk cId="1500522036" sldId="685"/>
            <ac:spMk id="10" creationId="{0B8451DC-C7A5-38A5-111B-2F50F3DE1CFB}"/>
          </ac:spMkLst>
        </pc:spChg>
        <pc:picChg chg="del">
          <ac:chgData name="Butt, Neal, ENV" userId="83f66b62-e78b-4d91-8ac0-ae57125e03c9" providerId="ADAL" clId="{B00DC4B7-63EA-46E7-BAE8-1CF4D9553B07}" dt="2022-11-30T23:59:54.156" v="311" actId="478"/>
          <ac:picMkLst>
            <pc:docMk/>
            <pc:sldMk cId="1500522036" sldId="685"/>
            <ac:picMk id="7" creationId="{50D974DA-E032-B77D-57CC-2B1207236242}"/>
          </ac:picMkLst>
        </pc:picChg>
        <pc:picChg chg="add mod">
          <ac:chgData name="Butt, Neal, ENV" userId="83f66b62-e78b-4d91-8ac0-ae57125e03c9" providerId="ADAL" clId="{B00DC4B7-63EA-46E7-BAE8-1CF4D9553B07}" dt="2022-12-01T00:00:44.561" v="319" actId="14100"/>
          <ac:picMkLst>
            <pc:docMk/>
            <pc:sldMk cId="1500522036" sldId="685"/>
            <ac:picMk id="9" creationId="{654EB358-439B-237E-0E0D-A5DA003DA4A9}"/>
          </ac:picMkLst>
        </pc:picChg>
      </pc:sldChg>
      <pc:sldChg chg="addSp delSp modSp add mod">
        <pc:chgData name="Butt, Neal, ENV" userId="83f66b62-e78b-4d91-8ac0-ae57125e03c9" providerId="ADAL" clId="{B00DC4B7-63EA-46E7-BAE8-1CF4D9553B07}" dt="2022-12-01T00:04:14.506" v="332" actId="14100"/>
        <pc:sldMkLst>
          <pc:docMk/>
          <pc:sldMk cId="440351010" sldId="686"/>
        </pc:sldMkLst>
        <pc:spChg chg="add del mod">
          <ac:chgData name="Butt, Neal, ENV" userId="83f66b62-e78b-4d91-8ac0-ae57125e03c9" providerId="ADAL" clId="{B00DC4B7-63EA-46E7-BAE8-1CF4D9553B07}" dt="2022-12-01T00:03:58.899" v="326" actId="931"/>
          <ac:spMkLst>
            <pc:docMk/>
            <pc:sldMk cId="440351010" sldId="686"/>
            <ac:spMk id="5" creationId="{C809578C-F22F-9008-EFD5-4022A14FFD32}"/>
          </ac:spMkLst>
        </pc:spChg>
        <pc:spChg chg="del">
          <ac:chgData name="Butt, Neal, ENV" userId="83f66b62-e78b-4d91-8ac0-ae57125e03c9" providerId="ADAL" clId="{B00DC4B7-63EA-46E7-BAE8-1CF4D9553B07}" dt="2022-12-01T00:01:57.548" v="324" actId="478"/>
          <ac:spMkLst>
            <pc:docMk/>
            <pc:sldMk cId="440351010" sldId="686"/>
            <ac:spMk id="10" creationId="{0B8451DC-C7A5-38A5-111B-2F50F3DE1CFB}"/>
          </ac:spMkLst>
        </pc:spChg>
        <pc:picChg chg="add mod">
          <ac:chgData name="Butt, Neal, ENV" userId="83f66b62-e78b-4d91-8ac0-ae57125e03c9" providerId="ADAL" clId="{B00DC4B7-63EA-46E7-BAE8-1CF4D9553B07}" dt="2022-12-01T00:04:14.506" v="332" actId="14100"/>
          <ac:picMkLst>
            <pc:docMk/>
            <pc:sldMk cId="440351010" sldId="686"/>
            <ac:picMk id="7" creationId="{593B6D5D-A760-4A00-226F-106D3544A83D}"/>
          </ac:picMkLst>
        </pc:picChg>
        <pc:picChg chg="del">
          <ac:chgData name="Butt, Neal, ENV" userId="83f66b62-e78b-4d91-8ac0-ae57125e03c9" providerId="ADAL" clId="{B00DC4B7-63EA-46E7-BAE8-1CF4D9553B07}" dt="2022-12-01T00:01:59.251" v="325" actId="478"/>
          <ac:picMkLst>
            <pc:docMk/>
            <pc:sldMk cId="440351010" sldId="686"/>
            <ac:picMk id="9" creationId="{654EB358-439B-237E-0E0D-A5DA003DA4A9}"/>
          </ac:picMkLst>
        </pc:picChg>
      </pc:sldChg>
      <pc:sldChg chg="new del">
        <pc:chgData name="Butt, Neal, ENV" userId="83f66b62-e78b-4d91-8ac0-ae57125e03c9" providerId="ADAL" clId="{B00DC4B7-63EA-46E7-BAE8-1CF4D9553B07}" dt="2022-12-01T00:04:39.721" v="334" actId="680"/>
        <pc:sldMkLst>
          <pc:docMk/>
          <pc:sldMk cId="1552756058" sldId="687"/>
        </pc:sldMkLst>
      </pc:sldChg>
      <pc:sldChg chg="addSp delSp modSp add mod">
        <pc:chgData name="Butt, Neal, ENV" userId="83f66b62-e78b-4d91-8ac0-ae57125e03c9" providerId="ADAL" clId="{B00DC4B7-63EA-46E7-BAE8-1CF4D9553B07}" dt="2022-12-01T00:11:02.967" v="345" actId="13822"/>
        <pc:sldMkLst>
          <pc:docMk/>
          <pc:sldMk cId="1627635681" sldId="687"/>
        </pc:sldMkLst>
        <pc:spChg chg="add del mod">
          <ac:chgData name="Butt, Neal, ENV" userId="83f66b62-e78b-4d91-8ac0-ae57125e03c9" providerId="ADAL" clId="{B00DC4B7-63EA-46E7-BAE8-1CF4D9553B07}" dt="2022-12-01T00:10:16.940" v="337" actId="931"/>
          <ac:spMkLst>
            <pc:docMk/>
            <pc:sldMk cId="1627635681" sldId="687"/>
            <ac:spMk id="5" creationId="{C756128F-DCE9-6481-52EB-BB24358C02F4}"/>
          </ac:spMkLst>
        </pc:spChg>
        <pc:spChg chg="add mod">
          <ac:chgData name="Butt, Neal, ENV" userId="83f66b62-e78b-4d91-8ac0-ae57125e03c9" providerId="ADAL" clId="{B00DC4B7-63EA-46E7-BAE8-1CF4D9553B07}" dt="2022-12-01T00:11:02.967" v="345" actId="13822"/>
          <ac:spMkLst>
            <pc:docMk/>
            <pc:sldMk cId="1627635681" sldId="687"/>
            <ac:spMk id="9" creationId="{A472012C-C301-BB9F-B354-5EF752089CC8}"/>
          </ac:spMkLst>
        </pc:spChg>
        <pc:picChg chg="del">
          <ac:chgData name="Butt, Neal, ENV" userId="83f66b62-e78b-4d91-8ac0-ae57125e03c9" providerId="ADAL" clId="{B00DC4B7-63EA-46E7-BAE8-1CF4D9553B07}" dt="2022-12-01T00:04:50.917" v="336" actId="478"/>
          <ac:picMkLst>
            <pc:docMk/>
            <pc:sldMk cId="1627635681" sldId="687"/>
            <ac:picMk id="7" creationId="{593B6D5D-A760-4A00-226F-106D3544A83D}"/>
          </ac:picMkLst>
        </pc:picChg>
        <pc:picChg chg="add mod">
          <ac:chgData name="Butt, Neal, ENV" userId="83f66b62-e78b-4d91-8ac0-ae57125e03c9" providerId="ADAL" clId="{B00DC4B7-63EA-46E7-BAE8-1CF4D9553B07}" dt="2022-12-01T00:10:32.227" v="343" actId="14100"/>
          <ac:picMkLst>
            <pc:docMk/>
            <pc:sldMk cId="1627635681" sldId="687"/>
            <ac:picMk id="8" creationId="{AA4183BB-91A1-3EEA-BA54-B1D782EB6FCE}"/>
          </ac:picMkLst>
        </pc:picChg>
      </pc:sldChg>
      <pc:sldChg chg="modSp add mod">
        <pc:chgData name="Butt, Neal, ENV" userId="83f66b62-e78b-4d91-8ac0-ae57125e03c9" providerId="ADAL" clId="{B00DC4B7-63EA-46E7-BAE8-1CF4D9553B07}" dt="2022-12-06T17:59:35.346" v="1225" actId="114"/>
        <pc:sldMkLst>
          <pc:docMk/>
          <pc:sldMk cId="2307380130" sldId="688"/>
        </pc:sldMkLst>
        <pc:spChg chg="mod">
          <ac:chgData name="Butt, Neal, ENV" userId="83f66b62-e78b-4d91-8ac0-ae57125e03c9" providerId="ADAL" clId="{B00DC4B7-63EA-46E7-BAE8-1CF4D9553B07}" dt="2022-12-01T18:03:55.922" v="367" actId="20577"/>
          <ac:spMkLst>
            <pc:docMk/>
            <pc:sldMk cId="2307380130" sldId="688"/>
            <ac:spMk id="4" creationId="{1982C934-10E3-40D9-8396-173AC91A5A87}"/>
          </ac:spMkLst>
        </pc:spChg>
        <pc:spChg chg="mod">
          <ac:chgData name="Butt, Neal, ENV" userId="83f66b62-e78b-4d91-8ac0-ae57125e03c9" providerId="ADAL" clId="{B00DC4B7-63EA-46E7-BAE8-1CF4D9553B07}" dt="2022-12-06T17:59:35.346" v="1225" actId="114"/>
          <ac:spMkLst>
            <pc:docMk/>
            <pc:sldMk cId="2307380130" sldId="688"/>
            <ac:spMk id="6" creationId="{670B20F7-03B7-4C29-9798-9BB8DB35CB1B}"/>
          </ac:spMkLst>
        </pc:spChg>
      </pc:sldChg>
      <pc:sldChg chg="addSp delSp modSp add mod modClrScheme chgLayout">
        <pc:chgData name="Butt, Neal, ENV" userId="83f66b62-e78b-4d91-8ac0-ae57125e03c9" providerId="ADAL" clId="{B00DC4B7-63EA-46E7-BAE8-1CF4D9553B07}" dt="2022-12-14T17:54:14.346" v="1715" actId="1076"/>
        <pc:sldMkLst>
          <pc:docMk/>
          <pc:sldMk cId="1769483097" sldId="689"/>
        </pc:sldMkLst>
        <pc:spChg chg="mod ord">
          <ac:chgData name="Butt, Neal, ENV" userId="83f66b62-e78b-4d91-8ac0-ae57125e03c9" providerId="ADAL" clId="{B00DC4B7-63EA-46E7-BAE8-1CF4D9553B07}" dt="2022-12-06T22:04:50.849" v="1381" actId="700"/>
          <ac:spMkLst>
            <pc:docMk/>
            <pc:sldMk cId="1769483097" sldId="689"/>
            <ac:spMk id="2" creationId="{4F4ADF28-E76E-40B4-86D7-F1213BE21C21}"/>
          </ac:spMkLst>
        </pc:spChg>
        <pc:spChg chg="add del mod">
          <ac:chgData name="Butt, Neal, ENV" userId="83f66b62-e78b-4d91-8ac0-ae57125e03c9" providerId="ADAL" clId="{B00DC4B7-63EA-46E7-BAE8-1CF4D9553B07}" dt="2022-12-14T17:51:44.679" v="1706" actId="11529"/>
          <ac:spMkLst>
            <pc:docMk/>
            <pc:sldMk cId="1769483097" sldId="689"/>
            <ac:spMk id="3" creationId="{56117895-1E01-7926-60B0-505D709D8075}"/>
          </ac:spMkLst>
        </pc:spChg>
        <pc:spChg chg="mod ord">
          <ac:chgData name="Butt, Neal, ENV" userId="83f66b62-e78b-4d91-8ac0-ae57125e03c9" providerId="ADAL" clId="{B00DC4B7-63EA-46E7-BAE8-1CF4D9553B07}" dt="2022-12-06T22:04:50.849" v="1381" actId="700"/>
          <ac:spMkLst>
            <pc:docMk/>
            <pc:sldMk cId="1769483097" sldId="689"/>
            <ac:spMk id="4" creationId="{19AD4D85-4961-4C68-B176-37634F479581}"/>
          </ac:spMkLst>
        </pc:spChg>
        <pc:spChg chg="add del mod">
          <ac:chgData name="Butt, Neal, ENV" userId="83f66b62-e78b-4d91-8ac0-ae57125e03c9" providerId="ADAL" clId="{B00DC4B7-63EA-46E7-BAE8-1CF4D9553B07}" dt="2022-12-06T21:58:58.671" v="1361" actId="931"/>
          <ac:spMkLst>
            <pc:docMk/>
            <pc:sldMk cId="1769483097" sldId="689"/>
            <ac:spMk id="5" creationId="{C5D7CE0C-00AD-F89F-18F3-9A6F99F21DCC}"/>
          </ac:spMkLst>
        </pc:spChg>
        <pc:spChg chg="add mod">
          <ac:chgData name="Butt, Neal, ENV" userId="83f66b62-e78b-4d91-8ac0-ae57125e03c9" providerId="ADAL" clId="{B00DC4B7-63EA-46E7-BAE8-1CF4D9553B07}" dt="2022-12-14T17:54:14.346" v="1715" actId="1076"/>
          <ac:spMkLst>
            <pc:docMk/>
            <pc:sldMk cId="1769483097" sldId="689"/>
            <ac:spMk id="5" creationId="{F11FB59D-0C7F-9BB5-6E84-6F1EEC41C12F}"/>
          </ac:spMkLst>
        </pc:spChg>
        <pc:spChg chg="add del">
          <ac:chgData name="Butt, Neal, ENV" userId="83f66b62-e78b-4d91-8ac0-ae57125e03c9" providerId="ADAL" clId="{B00DC4B7-63EA-46E7-BAE8-1CF4D9553B07}" dt="2022-12-06T22:00:04.935" v="1367" actId="478"/>
          <ac:spMkLst>
            <pc:docMk/>
            <pc:sldMk cId="1769483097" sldId="689"/>
            <ac:spMk id="9" creationId="{2DCDDC14-15C4-D06D-7E24-EF29913D42E4}"/>
          </ac:spMkLst>
        </pc:spChg>
        <pc:spChg chg="add del mod">
          <ac:chgData name="Butt, Neal, ENV" userId="83f66b62-e78b-4d91-8ac0-ae57125e03c9" providerId="ADAL" clId="{B00DC4B7-63EA-46E7-BAE8-1CF4D9553B07}" dt="2022-12-06T22:00:54.153" v="1369" actId="931"/>
          <ac:spMkLst>
            <pc:docMk/>
            <pc:sldMk cId="1769483097" sldId="689"/>
            <ac:spMk id="11" creationId="{162C7FBA-9897-DEF2-E6B2-45A70EA97449}"/>
          </ac:spMkLst>
        </pc:spChg>
        <pc:spChg chg="add del mod">
          <ac:chgData name="Butt, Neal, ENV" userId="83f66b62-e78b-4d91-8ac0-ae57125e03c9" providerId="ADAL" clId="{B00DC4B7-63EA-46E7-BAE8-1CF4D9553B07}" dt="2022-12-06T22:02:17.457" v="1379" actId="478"/>
          <ac:spMkLst>
            <pc:docMk/>
            <pc:sldMk cId="1769483097" sldId="689"/>
            <ac:spMk id="14" creationId="{54375166-7AC6-2DE9-5119-06A9876D645F}"/>
          </ac:spMkLst>
        </pc:spChg>
        <pc:spChg chg="add del">
          <ac:chgData name="Butt, Neal, ENV" userId="83f66b62-e78b-4d91-8ac0-ae57125e03c9" providerId="ADAL" clId="{B00DC4B7-63EA-46E7-BAE8-1CF4D9553B07}" dt="2022-12-06T22:02:15.846" v="1378" actId="478"/>
          <ac:spMkLst>
            <pc:docMk/>
            <pc:sldMk cId="1769483097" sldId="689"/>
            <ac:spMk id="15" creationId="{BABE6B3F-206D-A7DE-81A0-AFFDF18DC525}"/>
          </ac:spMkLst>
        </pc:spChg>
        <pc:spChg chg="add del mod ord">
          <ac:chgData name="Butt, Neal, ENV" userId="83f66b62-e78b-4d91-8ac0-ae57125e03c9" providerId="ADAL" clId="{B00DC4B7-63EA-46E7-BAE8-1CF4D9553B07}" dt="2022-12-06T22:04:50.849" v="1381" actId="700"/>
          <ac:spMkLst>
            <pc:docMk/>
            <pc:sldMk cId="1769483097" sldId="689"/>
            <ac:spMk id="17" creationId="{C1EF453A-F7ED-F884-2EF5-3E130E105D0C}"/>
          </ac:spMkLst>
        </pc:spChg>
        <pc:spChg chg="add del mod ord">
          <ac:chgData name="Butt, Neal, ENV" userId="83f66b62-e78b-4d91-8ac0-ae57125e03c9" providerId="ADAL" clId="{B00DC4B7-63EA-46E7-BAE8-1CF4D9553B07}" dt="2022-12-06T22:05:02.711" v="1382" actId="931"/>
          <ac:spMkLst>
            <pc:docMk/>
            <pc:sldMk cId="1769483097" sldId="689"/>
            <ac:spMk id="18" creationId="{C5B07FD9-4740-BCA2-9CEC-A2D4DFCD4318}"/>
          </ac:spMkLst>
        </pc:spChg>
        <pc:spChg chg="add del mod ord">
          <ac:chgData name="Butt, Neal, ENV" userId="83f66b62-e78b-4d91-8ac0-ae57125e03c9" providerId="ADAL" clId="{B00DC4B7-63EA-46E7-BAE8-1CF4D9553B07}" dt="2022-12-06T22:05:10.422" v="1385" actId="931"/>
          <ac:spMkLst>
            <pc:docMk/>
            <pc:sldMk cId="1769483097" sldId="689"/>
            <ac:spMk id="19" creationId="{841A660F-6865-DBE6-2978-92F99F5AEF93}"/>
          </ac:spMkLst>
        </pc:spChg>
        <pc:spChg chg="add mod">
          <ac:chgData name="Butt, Neal, ENV" userId="83f66b62-e78b-4d91-8ac0-ae57125e03c9" providerId="ADAL" clId="{B00DC4B7-63EA-46E7-BAE8-1CF4D9553B07}" dt="2022-12-06T22:11:17.518" v="1430" actId="20577"/>
          <ac:spMkLst>
            <pc:docMk/>
            <pc:sldMk cId="1769483097" sldId="689"/>
            <ac:spMk id="24" creationId="{63DD11BC-4059-20AA-459E-F0FD64F3BBFD}"/>
          </ac:spMkLst>
        </pc:spChg>
        <pc:spChg chg="add mod">
          <ac:chgData name="Butt, Neal, ENV" userId="83f66b62-e78b-4d91-8ac0-ae57125e03c9" providerId="ADAL" clId="{B00DC4B7-63EA-46E7-BAE8-1CF4D9553B07}" dt="2022-12-06T22:11:20.596" v="1431" actId="20577"/>
          <ac:spMkLst>
            <pc:docMk/>
            <pc:sldMk cId="1769483097" sldId="689"/>
            <ac:spMk id="25" creationId="{E233C05D-4B24-F5CD-94F7-7FB77C5B0CD6}"/>
          </ac:spMkLst>
        </pc:spChg>
        <pc:spChg chg="add mod">
          <ac:chgData name="Butt, Neal, ENV" userId="83f66b62-e78b-4d91-8ac0-ae57125e03c9" providerId="ADAL" clId="{B00DC4B7-63EA-46E7-BAE8-1CF4D9553B07}" dt="2022-12-06T22:10:53.613" v="1427" actId="20577"/>
          <ac:spMkLst>
            <pc:docMk/>
            <pc:sldMk cId="1769483097" sldId="689"/>
            <ac:spMk id="26" creationId="{3DE6676B-DA1F-3224-D0D6-7AC383007E3D}"/>
          </ac:spMkLst>
        </pc:spChg>
        <pc:spChg chg="add del mod">
          <ac:chgData name="Butt, Neal, ENV" userId="83f66b62-e78b-4d91-8ac0-ae57125e03c9" providerId="ADAL" clId="{B00DC4B7-63EA-46E7-BAE8-1CF4D9553B07}" dt="2022-12-06T22:11:10.320" v="1428" actId="21"/>
          <ac:spMkLst>
            <pc:docMk/>
            <pc:sldMk cId="1769483097" sldId="689"/>
            <ac:spMk id="27" creationId="{FA6F3699-1D99-022D-3479-677698CDDA71}"/>
          </ac:spMkLst>
        </pc:spChg>
        <pc:spChg chg="add del mod">
          <ac:chgData name="Butt, Neal, ENV" userId="83f66b62-e78b-4d91-8ac0-ae57125e03c9" providerId="ADAL" clId="{B00DC4B7-63EA-46E7-BAE8-1CF4D9553B07}" dt="2022-12-06T22:09:44.176" v="1417" actId="21"/>
          <ac:spMkLst>
            <pc:docMk/>
            <pc:sldMk cId="1769483097" sldId="689"/>
            <ac:spMk id="28" creationId="{AFBD9B64-AE8C-E3BB-CDDE-0EBF890DA1EC}"/>
          </ac:spMkLst>
        </pc:spChg>
        <pc:spChg chg="add del mod">
          <ac:chgData name="Butt, Neal, ENV" userId="83f66b62-e78b-4d91-8ac0-ae57125e03c9" providerId="ADAL" clId="{B00DC4B7-63EA-46E7-BAE8-1CF4D9553B07}" dt="2022-12-06T22:11:14.134" v="1429" actId="21"/>
          <ac:spMkLst>
            <pc:docMk/>
            <pc:sldMk cId="1769483097" sldId="689"/>
            <ac:spMk id="30" creationId="{ED53C28F-4D82-FCFD-9219-8576409BAAD3}"/>
          </ac:spMkLst>
        </pc:spChg>
        <pc:picChg chg="add del mod">
          <ac:chgData name="Butt, Neal, ENV" userId="83f66b62-e78b-4d91-8ac0-ae57125e03c9" providerId="ADAL" clId="{B00DC4B7-63EA-46E7-BAE8-1CF4D9553B07}" dt="2022-12-06T22:00:07.550" v="1368" actId="478"/>
          <ac:picMkLst>
            <pc:docMk/>
            <pc:sldMk cId="1769483097" sldId="689"/>
            <ac:picMk id="7" creationId="{4551ED33-3C81-0E14-F57C-2461D74DFD10}"/>
          </ac:picMkLst>
        </pc:picChg>
        <pc:picChg chg="del">
          <ac:chgData name="Butt, Neal, ENV" userId="83f66b62-e78b-4d91-8ac0-ae57125e03c9" providerId="ADAL" clId="{B00DC4B7-63EA-46E7-BAE8-1CF4D9553B07}" dt="2022-12-06T21:45:37.001" v="1355" actId="478"/>
          <ac:picMkLst>
            <pc:docMk/>
            <pc:sldMk cId="1769483097" sldId="689"/>
            <ac:picMk id="8" creationId="{E642CA2B-3FC2-2A3A-3505-D82D33C69A2A}"/>
          </ac:picMkLst>
        </pc:picChg>
        <pc:picChg chg="add del mod">
          <ac:chgData name="Butt, Neal, ENV" userId="83f66b62-e78b-4d91-8ac0-ae57125e03c9" providerId="ADAL" clId="{B00DC4B7-63EA-46E7-BAE8-1CF4D9553B07}" dt="2022-12-06T22:02:18.978" v="1380" actId="478"/>
          <ac:picMkLst>
            <pc:docMk/>
            <pc:sldMk cId="1769483097" sldId="689"/>
            <ac:picMk id="13" creationId="{1CB998AE-791F-754D-B023-296ABF82DE22}"/>
          </ac:picMkLst>
        </pc:picChg>
        <pc:picChg chg="add mod">
          <ac:chgData name="Butt, Neal, ENV" userId="83f66b62-e78b-4d91-8ac0-ae57125e03c9" providerId="ADAL" clId="{B00DC4B7-63EA-46E7-BAE8-1CF4D9553B07}" dt="2022-12-06T22:06:39.339" v="1401" actId="1076"/>
          <ac:picMkLst>
            <pc:docMk/>
            <pc:sldMk cId="1769483097" sldId="689"/>
            <ac:picMk id="21" creationId="{8F44B342-3C2B-FE59-DF07-70DC43A7909F}"/>
          </ac:picMkLst>
        </pc:picChg>
        <pc:picChg chg="add mod">
          <ac:chgData name="Butt, Neal, ENV" userId="83f66b62-e78b-4d91-8ac0-ae57125e03c9" providerId="ADAL" clId="{B00DC4B7-63EA-46E7-BAE8-1CF4D9553B07}" dt="2022-12-14T17:51:43.426" v="1704" actId="1076"/>
          <ac:picMkLst>
            <pc:docMk/>
            <pc:sldMk cId="1769483097" sldId="689"/>
            <ac:picMk id="23" creationId="{75F1B35F-DDC7-1A4A-E0E3-570DB6C33529}"/>
          </ac:picMkLst>
        </pc:picChg>
        <pc:picChg chg="add del mod">
          <ac:chgData name="Butt, Neal, ENV" userId="83f66b62-e78b-4d91-8ac0-ae57125e03c9" providerId="ADAL" clId="{B00DC4B7-63EA-46E7-BAE8-1CF4D9553B07}" dt="2022-12-06T22:09:55.485" v="1418" actId="478"/>
          <ac:picMkLst>
            <pc:docMk/>
            <pc:sldMk cId="1769483097" sldId="689"/>
            <ac:picMk id="29" creationId="{7CF7160E-7B9B-FA33-3721-EC1048D7102A}"/>
          </ac:picMkLst>
        </pc:picChg>
      </pc:sldChg>
      <pc:sldChg chg="addSp delSp modSp add mod modClrScheme chgLayout">
        <pc:chgData name="Butt, Neal, ENV" userId="83f66b62-e78b-4d91-8ac0-ae57125e03c9" providerId="ADAL" clId="{B00DC4B7-63EA-46E7-BAE8-1CF4D9553B07}" dt="2022-12-14T17:55:46.378" v="1716" actId="478"/>
        <pc:sldMkLst>
          <pc:docMk/>
          <pc:sldMk cId="869541508" sldId="690"/>
        </pc:sldMkLst>
        <pc:spChg chg="mod ord">
          <ac:chgData name="Butt, Neal, ENV" userId="83f66b62-e78b-4d91-8ac0-ae57125e03c9" providerId="ADAL" clId="{B00DC4B7-63EA-46E7-BAE8-1CF4D9553B07}" dt="2022-12-06T22:18:23.591" v="1439" actId="700"/>
          <ac:spMkLst>
            <pc:docMk/>
            <pc:sldMk cId="869541508" sldId="690"/>
            <ac:spMk id="2" creationId="{4F4ADF28-E76E-40B4-86D7-F1213BE21C21}"/>
          </ac:spMkLst>
        </pc:spChg>
        <pc:spChg chg="mod ord">
          <ac:chgData name="Butt, Neal, ENV" userId="83f66b62-e78b-4d91-8ac0-ae57125e03c9" providerId="ADAL" clId="{B00DC4B7-63EA-46E7-BAE8-1CF4D9553B07}" dt="2022-12-06T22:18:23.591" v="1439" actId="700"/>
          <ac:spMkLst>
            <pc:docMk/>
            <pc:sldMk cId="869541508" sldId="690"/>
            <ac:spMk id="4" creationId="{19AD4D85-4961-4C68-B176-37634F479581}"/>
          </ac:spMkLst>
        </pc:spChg>
        <pc:spChg chg="add del mod">
          <ac:chgData name="Butt, Neal, ENV" userId="83f66b62-e78b-4d91-8ac0-ae57125e03c9" providerId="ADAL" clId="{B00DC4B7-63EA-46E7-BAE8-1CF4D9553B07}" dt="2022-12-06T22:18:23.591" v="1439" actId="700"/>
          <ac:spMkLst>
            <pc:docMk/>
            <pc:sldMk cId="869541508" sldId="690"/>
            <ac:spMk id="5" creationId="{8CE9E09C-9283-C07B-0734-2035809E807F}"/>
          </ac:spMkLst>
        </pc:spChg>
        <pc:spChg chg="add del mod ord">
          <ac:chgData name="Butt, Neal, ENV" userId="83f66b62-e78b-4d91-8ac0-ae57125e03c9" providerId="ADAL" clId="{B00DC4B7-63EA-46E7-BAE8-1CF4D9553B07}" dt="2022-12-06T22:18:23.591" v="1439" actId="700"/>
          <ac:spMkLst>
            <pc:docMk/>
            <pc:sldMk cId="869541508" sldId="690"/>
            <ac:spMk id="7" creationId="{FABC3764-9F6A-3347-0FF8-83D905D5AA78}"/>
          </ac:spMkLst>
        </pc:spChg>
        <pc:spChg chg="add del mod ord">
          <ac:chgData name="Butt, Neal, ENV" userId="83f66b62-e78b-4d91-8ac0-ae57125e03c9" providerId="ADAL" clId="{B00DC4B7-63EA-46E7-BAE8-1CF4D9553B07}" dt="2022-12-06T22:18:33.041" v="1440" actId="931"/>
          <ac:spMkLst>
            <pc:docMk/>
            <pc:sldMk cId="869541508" sldId="690"/>
            <ac:spMk id="8" creationId="{D27AC4D4-E974-D593-18DA-666D0130C118}"/>
          </ac:spMkLst>
        </pc:spChg>
        <pc:spChg chg="add del mod">
          <ac:chgData name="Butt, Neal, ENV" userId="83f66b62-e78b-4d91-8ac0-ae57125e03c9" providerId="ADAL" clId="{B00DC4B7-63EA-46E7-BAE8-1CF4D9553B07}" dt="2022-12-14T17:55:46.378" v="1716" actId="478"/>
          <ac:spMkLst>
            <pc:docMk/>
            <pc:sldMk cId="869541508" sldId="690"/>
            <ac:spMk id="11" creationId="{3DDB0A1D-25D0-3FF0-A2B8-2A4610711666}"/>
          </ac:spMkLst>
        </pc:spChg>
        <pc:spChg chg="del mod">
          <ac:chgData name="Butt, Neal, ENV" userId="83f66b62-e78b-4d91-8ac0-ae57125e03c9" providerId="ADAL" clId="{B00DC4B7-63EA-46E7-BAE8-1CF4D9553B07}" dt="2022-12-06T22:17:45.949" v="1434" actId="478"/>
          <ac:spMkLst>
            <pc:docMk/>
            <pc:sldMk cId="869541508" sldId="690"/>
            <ac:spMk id="24" creationId="{63DD11BC-4059-20AA-459E-F0FD64F3BBFD}"/>
          </ac:spMkLst>
        </pc:spChg>
        <pc:spChg chg="del">
          <ac:chgData name="Butt, Neal, ENV" userId="83f66b62-e78b-4d91-8ac0-ae57125e03c9" providerId="ADAL" clId="{B00DC4B7-63EA-46E7-BAE8-1CF4D9553B07}" dt="2022-12-06T22:17:48.874" v="1435" actId="478"/>
          <ac:spMkLst>
            <pc:docMk/>
            <pc:sldMk cId="869541508" sldId="690"/>
            <ac:spMk id="25" creationId="{E233C05D-4B24-F5CD-94F7-7FB77C5B0CD6}"/>
          </ac:spMkLst>
        </pc:spChg>
        <pc:spChg chg="del">
          <ac:chgData name="Butt, Neal, ENV" userId="83f66b62-e78b-4d91-8ac0-ae57125e03c9" providerId="ADAL" clId="{B00DC4B7-63EA-46E7-BAE8-1CF4D9553B07}" dt="2022-12-06T22:17:51.357" v="1436" actId="478"/>
          <ac:spMkLst>
            <pc:docMk/>
            <pc:sldMk cId="869541508" sldId="690"/>
            <ac:spMk id="26" creationId="{3DE6676B-DA1F-3224-D0D6-7AC383007E3D}"/>
          </ac:spMkLst>
        </pc:spChg>
        <pc:picChg chg="add mod">
          <ac:chgData name="Butt, Neal, ENV" userId="83f66b62-e78b-4d91-8ac0-ae57125e03c9" providerId="ADAL" clId="{B00DC4B7-63EA-46E7-BAE8-1CF4D9553B07}" dt="2022-12-06T22:18:43.587" v="1444" actId="14100"/>
          <ac:picMkLst>
            <pc:docMk/>
            <pc:sldMk cId="869541508" sldId="690"/>
            <ac:picMk id="10" creationId="{8AFFDF38-327E-34FF-4151-F2B85FF46AA2}"/>
          </ac:picMkLst>
        </pc:picChg>
        <pc:picChg chg="del">
          <ac:chgData name="Butt, Neal, ENV" userId="83f66b62-e78b-4d91-8ac0-ae57125e03c9" providerId="ADAL" clId="{B00DC4B7-63EA-46E7-BAE8-1CF4D9553B07}" dt="2022-12-06T22:18:06.282" v="1438" actId="478"/>
          <ac:picMkLst>
            <pc:docMk/>
            <pc:sldMk cId="869541508" sldId="690"/>
            <ac:picMk id="21" creationId="{8F44B342-3C2B-FE59-DF07-70DC43A7909F}"/>
          </ac:picMkLst>
        </pc:picChg>
        <pc:picChg chg="del">
          <ac:chgData name="Butt, Neal, ENV" userId="83f66b62-e78b-4d91-8ac0-ae57125e03c9" providerId="ADAL" clId="{B00DC4B7-63EA-46E7-BAE8-1CF4D9553B07}" dt="2022-12-06T22:18:04.200" v="1437" actId="478"/>
          <ac:picMkLst>
            <pc:docMk/>
            <pc:sldMk cId="869541508" sldId="690"/>
            <ac:picMk id="23" creationId="{75F1B35F-DDC7-1A4A-E0E3-570DB6C33529}"/>
          </ac:picMkLst>
        </pc:picChg>
      </pc:sldChg>
      <pc:sldChg chg="add">
        <pc:chgData name="Butt, Neal, ENV" userId="83f66b62-e78b-4d91-8ac0-ae57125e03c9" providerId="ADAL" clId="{B00DC4B7-63EA-46E7-BAE8-1CF4D9553B07}" dt="2022-12-06T22:22:16.231" v="1448" actId="2890"/>
        <pc:sldMkLst>
          <pc:docMk/>
          <pc:sldMk cId="1786581979" sldId="691"/>
        </pc:sldMkLst>
      </pc:sldChg>
      <pc:sldChg chg="addSp delSp modSp add mod">
        <pc:chgData name="Butt, Neal, ENV" userId="83f66b62-e78b-4d91-8ac0-ae57125e03c9" providerId="ADAL" clId="{B00DC4B7-63EA-46E7-BAE8-1CF4D9553B07}" dt="2022-12-06T22:29:20.787" v="1473" actId="13822"/>
        <pc:sldMkLst>
          <pc:docMk/>
          <pc:sldMk cId="1117642508" sldId="692"/>
        </pc:sldMkLst>
        <pc:spChg chg="add del mod">
          <ac:chgData name="Butt, Neal, ENV" userId="83f66b62-e78b-4d91-8ac0-ae57125e03c9" providerId="ADAL" clId="{B00DC4B7-63EA-46E7-BAE8-1CF4D9553B07}" dt="2022-12-06T22:27:59.170" v="1461" actId="931"/>
          <ac:spMkLst>
            <pc:docMk/>
            <pc:sldMk cId="1117642508" sldId="692"/>
            <ac:spMk id="5" creationId="{3D4FAC11-8C8B-455D-60B0-FD2083A26241}"/>
          </ac:spMkLst>
        </pc:spChg>
        <pc:spChg chg="del">
          <ac:chgData name="Butt, Neal, ENV" userId="83f66b62-e78b-4d91-8ac0-ae57125e03c9" providerId="ADAL" clId="{B00DC4B7-63EA-46E7-BAE8-1CF4D9553B07}" dt="2022-12-06T22:24:06.309" v="1450" actId="478"/>
          <ac:spMkLst>
            <pc:docMk/>
            <pc:sldMk cId="1117642508" sldId="692"/>
            <ac:spMk id="11" creationId="{3DDB0A1D-25D0-3FF0-A2B8-2A4610711666}"/>
          </ac:spMkLst>
        </pc:spChg>
        <pc:spChg chg="add mod">
          <ac:chgData name="Butt, Neal, ENV" userId="83f66b62-e78b-4d91-8ac0-ae57125e03c9" providerId="ADAL" clId="{B00DC4B7-63EA-46E7-BAE8-1CF4D9553B07}" dt="2022-12-06T22:29:02.150" v="1470" actId="13822"/>
          <ac:spMkLst>
            <pc:docMk/>
            <pc:sldMk cId="1117642508" sldId="692"/>
            <ac:spMk id="12" creationId="{C18227CC-5AE3-2ACF-689D-37E0F7B6A647}"/>
          </ac:spMkLst>
        </pc:spChg>
        <pc:spChg chg="add mod">
          <ac:chgData name="Butt, Neal, ENV" userId="83f66b62-e78b-4d91-8ac0-ae57125e03c9" providerId="ADAL" clId="{B00DC4B7-63EA-46E7-BAE8-1CF4D9553B07}" dt="2022-12-06T22:29:20.787" v="1473" actId="13822"/>
          <ac:spMkLst>
            <pc:docMk/>
            <pc:sldMk cId="1117642508" sldId="692"/>
            <ac:spMk id="13" creationId="{746D3C2F-8993-DDEA-D110-D5D1E2B221DC}"/>
          </ac:spMkLst>
        </pc:spChg>
        <pc:picChg chg="add del mod">
          <ac:chgData name="Butt, Neal, ENV" userId="83f66b62-e78b-4d91-8ac0-ae57125e03c9" providerId="ADAL" clId="{B00DC4B7-63EA-46E7-BAE8-1CF4D9553B07}" dt="2022-12-06T22:26:43.300" v="1460" actId="931"/>
          <ac:picMkLst>
            <pc:docMk/>
            <pc:sldMk cId="1117642508" sldId="692"/>
            <ac:picMk id="7" creationId="{278577F1-59FB-4A50-675C-1D1BAD60966B}"/>
          </ac:picMkLst>
        </pc:picChg>
        <pc:picChg chg="add mod">
          <ac:chgData name="Butt, Neal, ENV" userId="83f66b62-e78b-4d91-8ac0-ae57125e03c9" providerId="ADAL" clId="{B00DC4B7-63EA-46E7-BAE8-1CF4D9553B07}" dt="2022-12-06T22:28:20.217" v="1466" actId="1076"/>
          <ac:picMkLst>
            <pc:docMk/>
            <pc:sldMk cId="1117642508" sldId="692"/>
            <ac:picMk id="9" creationId="{B9DB5A13-22FD-F40E-D805-85E7BEEB0ED0}"/>
          </ac:picMkLst>
        </pc:picChg>
        <pc:picChg chg="del">
          <ac:chgData name="Butt, Neal, ENV" userId="83f66b62-e78b-4d91-8ac0-ae57125e03c9" providerId="ADAL" clId="{B00DC4B7-63EA-46E7-BAE8-1CF4D9553B07}" dt="2022-12-06T22:24:08.169" v="1451" actId="478"/>
          <ac:picMkLst>
            <pc:docMk/>
            <pc:sldMk cId="1117642508" sldId="692"/>
            <ac:picMk id="10" creationId="{8AFFDF38-327E-34FF-4151-F2B85FF46AA2}"/>
          </ac:picMkLst>
        </pc:picChg>
      </pc:sldChg>
      <pc:sldChg chg="addSp delSp modSp add mod">
        <pc:chgData name="Butt, Neal, ENV" userId="83f66b62-e78b-4d91-8ac0-ae57125e03c9" providerId="ADAL" clId="{B00DC4B7-63EA-46E7-BAE8-1CF4D9553B07}" dt="2022-12-06T22:44:40.740" v="1528" actId="13822"/>
        <pc:sldMkLst>
          <pc:docMk/>
          <pc:sldMk cId="2842025123" sldId="693"/>
        </pc:sldMkLst>
        <pc:spChg chg="add del mod">
          <ac:chgData name="Butt, Neal, ENV" userId="83f66b62-e78b-4d91-8ac0-ae57125e03c9" providerId="ADAL" clId="{B00DC4B7-63EA-46E7-BAE8-1CF4D9553B07}" dt="2022-12-06T22:35:54.744" v="1478" actId="931"/>
          <ac:spMkLst>
            <pc:docMk/>
            <pc:sldMk cId="2842025123" sldId="693"/>
            <ac:spMk id="5" creationId="{6162F016-4A69-C61C-0BC7-D0BF405F1A71}"/>
          </ac:spMkLst>
        </pc:spChg>
        <pc:spChg chg="add mod">
          <ac:chgData name="Butt, Neal, ENV" userId="83f66b62-e78b-4d91-8ac0-ae57125e03c9" providerId="ADAL" clId="{B00DC4B7-63EA-46E7-BAE8-1CF4D9553B07}" dt="2022-12-06T22:42:25.447" v="1522" actId="1076"/>
          <ac:spMkLst>
            <pc:docMk/>
            <pc:sldMk cId="2842025123" sldId="693"/>
            <ac:spMk id="8" creationId="{591C7112-AF1D-E72F-B4EF-B7DBC9C9760A}"/>
          </ac:spMkLst>
        </pc:spChg>
        <pc:spChg chg="add mod">
          <ac:chgData name="Butt, Neal, ENV" userId="83f66b62-e78b-4d91-8ac0-ae57125e03c9" providerId="ADAL" clId="{B00DC4B7-63EA-46E7-BAE8-1CF4D9553B07}" dt="2022-12-06T22:44:40.740" v="1528" actId="13822"/>
          <ac:spMkLst>
            <pc:docMk/>
            <pc:sldMk cId="2842025123" sldId="693"/>
            <ac:spMk id="10" creationId="{CC5A6D06-1B5D-BA66-49D0-4CC3923CD8AA}"/>
          </ac:spMkLst>
        </pc:spChg>
        <pc:spChg chg="add mod">
          <ac:chgData name="Butt, Neal, ENV" userId="83f66b62-e78b-4d91-8ac0-ae57125e03c9" providerId="ADAL" clId="{B00DC4B7-63EA-46E7-BAE8-1CF4D9553B07}" dt="2022-12-06T22:43:10.784" v="1525" actId="1076"/>
          <ac:spMkLst>
            <pc:docMk/>
            <pc:sldMk cId="2842025123" sldId="693"/>
            <ac:spMk id="11" creationId="{5B2C50B6-5365-0D23-75CA-ACBEB42132EF}"/>
          </ac:spMkLst>
        </pc:spChg>
        <pc:spChg chg="del">
          <ac:chgData name="Butt, Neal, ENV" userId="83f66b62-e78b-4d91-8ac0-ae57125e03c9" providerId="ADAL" clId="{B00DC4B7-63EA-46E7-BAE8-1CF4D9553B07}" dt="2022-12-06T22:30:26.441" v="1475" actId="478"/>
          <ac:spMkLst>
            <pc:docMk/>
            <pc:sldMk cId="2842025123" sldId="693"/>
            <ac:spMk id="12" creationId="{C18227CC-5AE3-2ACF-689D-37E0F7B6A647}"/>
          </ac:spMkLst>
        </pc:spChg>
        <pc:spChg chg="del">
          <ac:chgData name="Butt, Neal, ENV" userId="83f66b62-e78b-4d91-8ac0-ae57125e03c9" providerId="ADAL" clId="{B00DC4B7-63EA-46E7-BAE8-1CF4D9553B07}" dt="2022-12-06T22:30:28.755" v="1476" actId="478"/>
          <ac:spMkLst>
            <pc:docMk/>
            <pc:sldMk cId="2842025123" sldId="693"/>
            <ac:spMk id="13" creationId="{746D3C2F-8993-DDEA-D110-D5D1E2B221DC}"/>
          </ac:spMkLst>
        </pc:spChg>
        <pc:spChg chg="add del mod">
          <ac:chgData name="Butt, Neal, ENV" userId="83f66b62-e78b-4d91-8ac0-ae57125e03c9" providerId="ADAL" clId="{B00DC4B7-63EA-46E7-BAE8-1CF4D9553B07}" dt="2022-12-06T22:41:23.896" v="1509" actId="931"/>
          <ac:spMkLst>
            <pc:docMk/>
            <pc:sldMk cId="2842025123" sldId="693"/>
            <ac:spMk id="15" creationId="{388B01B6-2483-413C-A66B-BE8181BAE2D4}"/>
          </ac:spMkLst>
        </pc:spChg>
        <pc:picChg chg="add del mod">
          <ac:chgData name="Butt, Neal, ENV" userId="83f66b62-e78b-4d91-8ac0-ae57125e03c9" providerId="ADAL" clId="{B00DC4B7-63EA-46E7-BAE8-1CF4D9553B07}" dt="2022-12-06T22:41:17.369" v="1508" actId="478"/>
          <ac:picMkLst>
            <pc:docMk/>
            <pc:sldMk cId="2842025123" sldId="693"/>
            <ac:picMk id="7" creationId="{FF6B1753-0BC2-EA12-04D2-DAB779954AB8}"/>
          </ac:picMkLst>
        </pc:picChg>
        <pc:picChg chg="del">
          <ac:chgData name="Butt, Neal, ENV" userId="83f66b62-e78b-4d91-8ac0-ae57125e03c9" providerId="ADAL" clId="{B00DC4B7-63EA-46E7-BAE8-1CF4D9553B07}" dt="2022-12-06T22:30:30.493" v="1477" actId="478"/>
          <ac:picMkLst>
            <pc:docMk/>
            <pc:sldMk cId="2842025123" sldId="693"/>
            <ac:picMk id="9" creationId="{B9DB5A13-22FD-F40E-D805-85E7BEEB0ED0}"/>
          </ac:picMkLst>
        </pc:picChg>
        <pc:picChg chg="add mod ord">
          <ac:chgData name="Butt, Neal, ENV" userId="83f66b62-e78b-4d91-8ac0-ae57125e03c9" providerId="ADAL" clId="{B00DC4B7-63EA-46E7-BAE8-1CF4D9553B07}" dt="2022-12-06T22:43:31.184" v="1527" actId="14100"/>
          <ac:picMkLst>
            <pc:docMk/>
            <pc:sldMk cId="2842025123" sldId="693"/>
            <ac:picMk id="17" creationId="{D8A6B1D6-3A93-A2F9-C55B-E1E0BCB817E6}"/>
          </ac:picMkLst>
        </pc:picChg>
      </pc:sldChg>
      <pc:sldChg chg="add">
        <pc:chgData name="Butt, Neal, ENV" userId="83f66b62-e78b-4d91-8ac0-ae57125e03c9" providerId="ADAL" clId="{B00DC4B7-63EA-46E7-BAE8-1CF4D9553B07}" dt="2022-12-14T18:31:34.507" v="1717" actId="2890"/>
        <pc:sldMkLst>
          <pc:docMk/>
          <pc:sldMk cId="3751049761" sldId="694"/>
        </pc:sldMkLst>
      </pc:sldChg>
    </pc:docChg>
  </pc:docChgLst>
  <pc:docChgLst>
    <pc:chgData name="Butt, Neal, ENV" userId="83f66b62-e78b-4d91-8ac0-ae57125e03c9" providerId="ADAL" clId="{3668BBCC-A6EF-4E91-89C3-BF6B07F6D06D}"/>
    <pc:docChg chg="custSel modSld">
      <pc:chgData name="Butt, Neal, ENV" userId="83f66b62-e78b-4d91-8ac0-ae57125e03c9" providerId="ADAL" clId="{3668BBCC-A6EF-4E91-89C3-BF6B07F6D06D}" dt="2023-01-06T22:10:49.460" v="4" actId="20577"/>
      <pc:docMkLst>
        <pc:docMk/>
      </pc:docMkLst>
      <pc:sldChg chg="modSp mod">
        <pc:chgData name="Butt, Neal, ENV" userId="83f66b62-e78b-4d91-8ac0-ae57125e03c9" providerId="ADAL" clId="{3668BBCC-A6EF-4E91-89C3-BF6B07F6D06D}" dt="2023-01-06T22:10:49.460" v="4" actId="20577"/>
        <pc:sldMkLst>
          <pc:docMk/>
          <pc:sldMk cId="3112366629" sldId="626"/>
        </pc:sldMkLst>
        <pc:spChg chg="mod">
          <ac:chgData name="Butt, Neal, ENV" userId="83f66b62-e78b-4d91-8ac0-ae57125e03c9" providerId="ADAL" clId="{3668BBCC-A6EF-4E91-89C3-BF6B07F6D06D}" dt="2023-01-06T22:10:49.460" v="4" actId="20577"/>
          <ac:spMkLst>
            <pc:docMk/>
            <pc:sldMk cId="3112366629" sldId="626"/>
            <ac:spMk id="6" creationId="{670B20F7-03B7-4C29-9798-9BB8DB35CB1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5" tIns="46657" rIns="93315" bIns="46657" rtlCol="0"/>
          <a:lstStyle>
            <a:lvl1pPr algn="r">
              <a:defRPr sz="1200"/>
            </a:lvl1pPr>
          </a:lstStyle>
          <a:p>
            <a:fld id="{3168853B-60E5-46D8-8698-ED706C3D70C0}" type="datetimeFigureOut">
              <a:rPr lang="en-US" smtClean="0"/>
              <a:pPr/>
              <a:t>1/6/2023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5" tIns="46657" rIns="93315" bIns="46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7" rIns="93315" bIns="46657" rtlCol="0" anchor="b"/>
          <a:lstStyle>
            <a:lvl1pPr algn="r">
              <a:defRPr sz="1200"/>
            </a:lvl1pPr>
          </a:lstStyle>
          <a:p>
            <a:fld id="{CF16A58A-1AE0-4465-90D2-0376F5092297}" type="slidenum">
              <a:rPr lang="en-US" smtClean="0"/>
              <a:pPr/>
              <a:t>‹#›</a:t>
            </a:fld>
            <a:endParaRPr lang="en-US"/>
          </a:p>
        </p:txBody>
      </p:sp>
    </p:spTree>
    <p:extLst>
      <p:ext uri="{BB962C8B-B14F-4D97-AF65-F5344CB8AC3E}">
        <p14:creationId xmlns:p14="http://schemas.microsoft.com/office/powerpoint/2010/main" val="8761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4</a:t>
            </a:fld>
            <a:endParaRPr lang="en-US"/>
          </a:p>
        </p:txBody>
      </p:sp>
    </p:spTree>
    <p:extLst>
      <p:ext uri="{BB962C8B-B14F-4D97-AF65-F5344CB8AC3E}">
        <p14:creationId xmlns:p14="http://schemas.microsoft.com/office/powerpoint/2010/main" val="388456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35</a:t>
            </a:fld>
            <a:endParaRPr lang="en-US"/>
          </a:p>
        </p:txBody>
      </p:sp>
    </p:spTree>
    <p:extLst>
      <p:ext uri="{BB962C8B-B14F-4D97-AF65-F5344CB8AC3E}">
        <p14:creationId xmlns:p14="http://schemas.microsoft.com/office/powerpoint/2010/main" val="342655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36</a:t>
            </a:fld>
            <a:endParaRPr lang="en-US"/>
          </a:p>
        </p:txBody>
      </p:sp>
    </p:spTree>
    <p:extLst>
      <p:ext uri="{BB962C8B-B14F-4D97-AF65-F5344CB8AC3E}">
        <p14:creationId xmlns:p14="http://schemas.microsoft.com/office/powerpoint/2010/main" val="130557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37</a:t>
            </a:fld>
            <a:endParaRPr lang="en-US"/>
          </a:p>
        </p:txBody>
      </p:sp>
    </p:spTree>
    <p:extLst>
      <p:ext uri="{BB962C8B-B14F-4D97-AF65-F5344CB8AC3E}">
        <p14:creationId xmlns:p14="http://schemas.microsoft.com/office/powerpoint/2010/main" val="3829884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38</a:t>
            </a:fld>
            <a:endParaRPr lang="en-US"/>
          </a:p>
        </p:txBody>
      </p:sp>
    </p:spTree>
    <p:extLst>
      <p:ext uri="{BB962C8B-B14F-4D97-AF65-F5344CB8AC3E}">
        <p14:creationId xmlns:p14="http://schemas.microsoft.com/office/powerpoint/2010/main" val="295565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39</a:t>
            </a:fld>
            <a:endParaRPr lang="en-US"/>
          </a:p>
        </p:txBody>
      </p:sp>
    </p:spTree>
    <p:extLst>
      <p:ext uri="{BB962C8B-B14F-4D97-AF65-F5344CB8AC3E}">
        <p14:creationId xmlns:p14="http://schemas.microsoft.com/office/powerpoint/2010/main" val="1411294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40</a:t>
            </a:fld>
            <a:endParaRPr lang="en-US"/>
          </a:p>
        </p:txBody>
      </p:sp>
    </p:spTree>
    <p:extLst>
      <p:ext uri="{BB962C8B-B14F-4D97-AF65-F5344CB8AC3E}">
        <p14:creationId xmlns:p14="http://schemas.microsoft.com/office/powerpoint/2010/main" val="2628978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41</a:t>
            </a:fld>
            <a:endParaRPr lang="en-US"/>
          </a:p>
        </p:txBody>
      </p:sp>
    </p:spTree>
    <p:extLst>
      <p:ext uri="{BB962C8B-B14F-4D97-AF65-F5344CB8AC3E}">
        <p14:creationId xmlns:p14="http://schemas.microsoft.com/office/powerpoint/2010/main" val="2453878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42</a:t>
            </a:fld>
            <a:endParaRPr lang="en-US"/>
          </a:p>
        </p:txBody>
      </p:sp>
    </p:spTree>
    <p:extLst>
      <p:ext uri="{BB962C8B-B14F-4D97-AF65-F5344CB8AC3E}">
        <p14:creationId xmlns:p14="http://schemas.microsoft.com/office/powerpoint/2010/main" val="1879383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5</a:t>
            </a:fld>
            <a:endParaRPr lang="en-US"/>
          </a:p>
        </p:txBody>
      </p:sp>
    </p:spTree>
    <p:extLst>
      <p:ext uri="{BB962C8B-B14F-4D97-AF65-F5344CB8AC3E}">
        <p14:creationId xmlns:p14="http://schemas.microsoft.com/office/powerpoint/2010/main" val="98913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6</a:t>
            </a:fld>
            <a:endParaRPr lang="en-US"/>
          </a:p>
        </p:txBody>
      </p:sp>
    </p:spTree>
    <p:extLst>
      <p:ext uri="{BB962C8B-B14F-4D97-AF65-F5344CB8AC3E}">
        <p14:creationId xmlns:p14="http://schemas.microsoft.com/office/powerpoint/2010/main" val="411285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7</a:t>
            </a:fld>
            <a:endParaRPr lang="en-US"/>
          </a:p>
        </p:txBody>
      </p:sp>
    </p:spTree>
    <p:extLst>
      <p:ext uri="{BB962C8B-B14F-4D97-AF65-F5344CB8AC3E}">
        <p14:creationId xmlns:p14="http://schemas.microsoft.com/office/powerpoint/2010/main" val="422221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8</a:t>
            </a:fld>
            <a:endParaRPr lang="en-US"/>
          </a:p>
        </p:txBody>
      </p:sp>
    </p:spTree>
    <p:extLst>
      <p:ext uri="{BB962C8B-B14F-4D97-AF65-F5344CB8AC3E}">
        <p14:creationId xmlns:p14="http://schemas.microsoft.com/office/powerpoint/2010/main" val="1119321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9</a:t>
            </a:fld>
            <a:endParaRPr lang="en-US"/>
          </a:p>
        </p:txBody>
      </p:sp>
    </p:spTree>
    <p:extLst>
      <p:ext uri="{BB962C8B-B14F-4D97-AF65-F5344CB8AC3E}">
        <p14:creationId xmlns:p14="http://schemas.microsoft.com/office/powerpoint/2010/main" val="66805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27</a:t>
            </a:fld>
            <a:endParaRPr lang="en-US"/>
          </a:p>
        </p:txBody>
      </p:sp>
    </p:spTree>
    <p:extLst>
      <p:ext uri="{BB962C8B-B14F-4D97-AF65-F5344CB8AC3E}">
        <p14:creationId xmlns:p14="http://schemas.microsoft.com/office/powerpoint/2010/main" val="104719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29</a:t>
            </a:fld>
            <a:endParaRPr lang="en-US"/>
          </a:p>
        </p:txBody>
      </p:sp>
    </p:spTree>
    <p:extLst>
      <p:ext uri="{BB962C8B-B14F-4D97-AF65-F5344CB8AC3E}">
        <p14:creationId xmlns:p14="http://schemas.microsoft.com/office/powerpoint/2010/main" val="2013584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16A58A-1AE0-4465-90D2-0376F5092297}" type="slidenum">
              <a:rPr lang="en-US" smtClean="0"/>
              <a:pPr/>
              <a:t>34</a:t>
            </a:fld>
            <a:endParaRPr lang="en-US"/>
          </a:p>
        </p:txBody>
      </p:sp>
    </p:spTree>
    <p:extLst>
      <p:ext uri="{BB962C8B-B14F-4D97-AF65-F5344CB8AC3E}">
        <p14:creationId xmlns:p14="http://schemas.microsoft.com/office/powerpoint/2010/main" val="234497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latin typeface="Calibri" panose="020F0502020204030204" pitchFamily="34" charset="0"/>
              </a:defRPr>
            </a:lvl1pPr>
          </a:lstStyle>
          <a:p>
            <a:fld id="{0255DE44-24D9-468F-ACC9-DDC431174CCA}" type="slidenum">
              <a:rPr lang="en-US" smtClean="0"/>
              <a:pPr/>
              <a:t>‹#›</a:t>
            </a:fld>
            <a:endParaRPr lang="en-US"/>
          </a:p>
        </p:txBody>
      </p:sp>
      <p:sp>
        <p:nvSpPr>
          <p:cNvPr id="8" name="Content Placeholder 7"/>
          <p:cNvSpPr>
            <a:spLocks noGrp="1"/>
          </p:cNvSpPr>
          <p:nvPr>
            <p:ph sz="quarter" idx="1"/>
          </p:nvPr>
        </p:nvSpPr>
        <p:spPr>
          <a:xfrm>
            <a:off x="612648" y="1447800"/>
            <a:ext cx="81534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itle Placeholder 21">
            <a:extLst>
              <a:ext uri="{FF2B5EF4-FFF2-40B4-BE49-F238E27FC236}">
                <a16:creationId xmlns:a16="http://schemas.microsoft.com/office/drawing/2014/main" id="{D6A1DB6E-95C0-41A6-96B4-A8FE0A95412A}"/>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09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00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p>
            <a:fld id="{0255DE44-24D9-468F-ACC9-DDC431174CCA}" type="slidenum">
              <a:rPr lang="en-US" smtClean="0"/>
              <a:pPr/>
              <a:t>‹#›</a:t>
            </a:fld>
            <a:endParaRPr lang="en-US"/>
          </a:p>
        </p:txBody>
      </p:sp>
      <p:sp>
        <p:nvSpPr>
          <p:cNvPr id="16" name="Text Placeholder 15"/>
          <p:cNvSpPr>
            <a:spLocks noGrp="1"/>
          </p:cNvSpPr>
          <p:nvPr>
            <p:ph type="body" sz="quarter" idx="1"/>
          </p:nvPr>
        </p:nvSpPr>
        <p:spPr>
          <a:xfrm>
            <a:off x="509257" y="1447800"/>
            <a:ext cx="3886200" cy="640080"/>
          </a:xfrm>
          <a:solidFill>
            <a:srgbClr val="00B05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00257" y="14478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8" name="Title Placeholder 21">
            <a:extLst>
              <a:ext uri="{FF2B5EF4-FFF2-40B4-BE49-F238E27FC236}">
                <a16:creationId xmlns:a16="http://schemas.microsoft.com/office/drawing/2014/main" id="{6BC6286E-7099-480E-B297-58727914DA90}"/>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382668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a:p>
        </p:txBody>
      </p:sp>
      <p:sp>
        <p:nvSpPr>
          <p:cNvPr id="4" name="Title Placeholder 21">
            <a:extLst>
              <a:ext uri="{FF2B5EF4-FFF2-40B4-BE49-F238E27FC236}">
                <a16:creationId xmlns:a16="http://schemas.microsoft.com/office/drawing/2014/main" id="{2745DC9E-E4C3-4A3B-A615-A5E858BA75C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305622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a:p>
        </p:txBody>
      </p:sp>
      <p:sp>
        <p:nvSpPr>
          <p:cNvPr id="3" name="Text Placeholder 2"/>
          <p:cNvSpPr>
            <a:spLocks noGrp="1"/>
          </p:cNvSpPr>
          <p:nvPr>
            <p:ph type="body" idx="2"/>
          </p:nvPr>
        </p:nvSpPr>
        <p:spPr>
          <a:xfrm>
            <a:off x="609600" y="15240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524000"/>
            <a:ext cx="6400800" cy="4419600"/>
          </a:xfrm>
        </p:spPr>
        <p:txBody>
          <a:bodyPr/>
          <a:lstStyle>
            <a:lvl5pPr>
              <a:buClr>
                <a:schemeClr val="accent1"/>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Title Placeholder 21">
            <a:extLst>
              <a:ext uri="{FF2B5EF4-FFF2-40B4-BE49-F238E27FC236}">
                <a16:creationId xmlns:a16="http://schemas.microsoft.com/office/drawing/2014/main" id="{93C22B75-02CE-47B0-948D-A1C0A28D49C8}"/>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35455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1997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solidFill>
            <a:srgbClr val="0070C0"/>
          </a:solidFill>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a:p>
        </p:txBody>
      </p:sp>
      <p:sp>
        <p:nvSpPr>
          <p:cNvPr id="6" name="Title Placeholder 21">
            <a:extLst>
              <a:ext uri="{FF2B5EF4-FFF2-40B4-BE49-F238E27FC236}">
                <a16:creationId xmlns:a16="http://schemas.microsoft.com/office/drawing/2014/main" id="{AF26200D-C948-4624-B42E-2C05A10E6FFB}"/>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46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7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a:p>
        </p:txBody>
      </p:sp>
      <p:sp>
        <p:nvSpPr>
          <p:cNvPr id="16" name="Text Placeholder 15"/>
          <p:cNvSpPr>
            <a:spLocks noGrp="1"/>
          </p:cNvSpPr>
          <p:nvPr>
            <p:ph type="body" sz="quarter" idx="1"/>
          </p:nvPr>
        </p:nvSpPr>
        <p:spPr>
          <a:xfrm>
            <a:off x="546980" y="1524000"/>
            <a:ext cx="3886200" cy="640080"/>
          </a:xfrm>
          <a:solidFill>
            <a:srgbClr val="199755"/>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737980" y="15240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8" name="Title Placeholder 21">
            <a:extLst>
              <a:ext uri="{FF2B5EF4-FFF2-40B4-BE49-F238E27FC236}">
                <a16:creationId xmlns:a16="http://schemas.microsoft.com/office/drawing/2014/main" id="{C39CDE41-710F-45D3-AD26-B91DB5AB18A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4" name="Title Placeholder 21">
            <a:extLst>
              <a:ext uri="{FF2B5EF4-FFF2-40B4-BE49-F238E27FC236}">
                <a16:creationId xmlns:a16="http://schemas.microsoft.com/office/drawing/2014/main" id="{A4111FD9-C735-4ED2-B52E-0D754DE028C1}"/>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3" name="Text Placeholder 2"/>
          <p:cNvSpPr>
            <a:spLocks noGrp="1"/>
          </p:cNvSpPr>
          <p:nvPr>
            <p:ph type="body" idx="2"/>
          </p:nvPr>
        </p:nvSpPr>
        <p:spPr>
          <a:xfrm>
            <a:off x="609600" y="17526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Title Placeholder 21">
            <a:extLst>
              <a:ext uri="{FF2B5EF4-FFF2-40B4-BE49-F238E27FC236}">
                <a16:creationId xmlns:a16="http://schemas.microsoft.com/office/drawing/2014/main" id="{190E852D-9DA8-4A61-8C6B-1D7FB4EF88AC}"/>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098" name="Picture 2" descr="Image result for nm tourism bosque">
            <a:extLst>
              <a:ext uri="{FF2B5EF4-FFF2-40B4-BE49-F238E27FC236}">
                <a16:creationId xmlns:a16="http://schemas.microsoft.com/office/drawing/2014/main" id="{006FEE46-B964-4077-B5F6-186CC2BA8D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966"/>
            <a:ext cx="9144000" cy="6883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1001387" y="0"/>
            <a:ext cx="7600604" cy="782638"/>
          </a:xfrm>
        </p:spPr>
        <p:txBody>
          <a:bodyPr/>
          <a:lstStyle>
            <a:lvl1pPr algn="l">
              <a:defRPr sz="3600">
                <a:solidFill>
                  <a:schemeClr val="bg1"/>
                </a:solidFill>
              </a:defRPr>
            </a:lvl1pPr>
          </a:lstStyle>
          <a:p>
            <a:r>
              <a:rPr lang="en-US" noProof="0"/>
              <a:t>New Mexico Environment Department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996860" y="808604"/>
            <a:ext cx="7600604" cy="1537231"/>
          </a:xfrm>
        </p:spPr>
        <p:txBody>
          <a:bodyPr>
            <a:normAutofit/>
          </a:bodyPr>
          <a:lstStyle>
            <a:lvl1pPr marL="0" indent="0" algn="l">
              <a:spcBef>
                <a:spcPts val="0"/>
              </a:spcBef>
              <a:buNone/>
              <a:defRPr sz="1725">
                <a:solidFill>
                  <a:schemeClr val="bg1"/>
                </a:solidFill>
              </a:defRPr>
            </a:lvl1pPr>
            <a:lvl2pPr>
              <a:defRPr sz="1350"/>
            </a:lvl2pPr>
            <a:lvl3pPr>
              <a:defRPr sz="1350"/>
            </a:lvl3pPr>
            <a:lvl4pPr>
              <a:defRPr sz="1350"/>
            </a:lvl4pPr>
            <a:lvl5pPr>
              <a:defRPr sz="1350"/>
            </a:lvl5pPr>
          </a:lstStyle>
          <a:p>
            <a:pPr lvl="0"/>
            <a:r>
              <a:rPr lang="en-US" noProof="0"/>
              <a:t>Presentation Title</a:t>
            </a:r>
          </a:p>
          <a:p>
            <a:pPr lvl="0"/>
            <a:r>
              <a:rPr lang="en-US" noProof="0"/>
              <a:t>Presenter, Title</a:t>
            </a:r>
          </a:p>
          <a:p>
            <a:pPr lvl="0"/>
            <a:r>
              <a:rPr lang="en-US" noProof="0"/>
              <a:t>Date</a:t>
            </a:r>
          </a:p>
        </p:txBody>
      </p:sp>
      <p:pic>
        <p:nvPicPr>
          <p:cNvPr id="7" name="Picture 2" descr="http://dws/outreach/graphics/images/seal/color/logo_seal72.gif">
            <a:extLst>
              <a:ext uri="{FF2B5EF4-FFF2-40B4-BE49-F238E27FC236}">
                <a16:creationId xmlns:a16="http://schemas.microsoft.com/office/drawing/2014/main" id="{58562F4C-BBAE-4C4F-9139-D06E9C3208C5}"/>
              </a:ext>
            </a:extLst>
          </p:cNvPr>
          <p:cNvPicPr>
            <a:picLocks noChangeAspect="1" noChangeArrowheads="1"/>
          </p:cNvPicPr>
          <p:nvPr userDrawn="1"/>
        </p:nvPicPr>
        <p:blipFill>
          <a:blip r:embed="rId3" cstate="print"/>
          <a:srcRect/>
          <a:stretch>
            <a:fillRect/>
          </a:stretch>
        </p:blipFill>
        <p:spPr bwMode="auto">
          <a:xfrm>
            <a:off x="36131" y="79637"/>
            <a:ext cx="935832" cy="873444"/>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067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a:p>
        </p:txBody>
      </p:sp>
      <p:sp>
        <p:nvSpPr>
          <p:cNvPr id="8" name="Content Placeholder 7"/>
          <p:cNvSpPr>
            <a:spLocks noGrp="1"/>
          </p:cNvSpPr>
          <p:nvPr>
            <p:ph sz="quarter" idx="1"/>
          </p:nvPr>
        </p:nvSpPr>
        <p:spPr>
          <a:xfrm>
            <a:off x="612648" y="1600200"/>
            <a:ext cx="8153400" cy="4953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itle Placeholder 21">
            <a:extLst>
              <a:ext uri="{FF2B5EF4-FFF2-40B4-BE49-F238E27FC236}">
                <a16:creationId xmlns:a16="http://schemas.microsoft.com/office/drawing/2014/main" id="{BD902F76-A89D-461B-996D-ADFBAD0E2B9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417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0255DE44-24D9-468F-ACC9-DDC431174CCA}" type="slidenum">
              <a:rPr lang="en-US" smtClean="0"/>
              <a:pPr/>
              <a:t>‹#›</a:t>
            </a:fld>
            <a:endParaRPr lang="en-US"/>
          </a:p>
        </p:txBody>
      </p:sp>
      <p:sp>
        <p:nvSpPr>
          <p:cNvPr id="6" name="Title Placeholder 21">
            <a:extLst>
              <a:ext uri="{FF2B5EF4-FFF2-40B4-BE49-F238E27FC236}">
                <a16:creationId xmlns:a16="http://schemas.microsoft.com/office/drawing/2014/main" id="{FE897010-4E88-489F-8EED-C3081493C14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Tree>
    <p:extLst>
      <p:ext uri="{BB962C8B-B14F-4D97-AF65-F5344CB8AC3E}">
        <p14:creationId xmlns:p14="http://schemas.microsoft.com/office/powerpoint/2010/main" val="7828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463040"/>
            <a:ext cx="8378952" cy="51663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606073" y="6613524"/>
            <a:ext cx="533400" cy="244476"/>
          </a:xfrm>
          <a:prstGeom prst="rect">
            <a:avLst/>
          </a:prstGeom>
        </p:spPr>
        <p:txBody>
          <a:bodyPr vert="horz" anchor="ctr" anchorCtr="0">
            <a:noAutofit/>
          </a:bodyPr>
          <a:lstStyle>
            <a:lvl1pPr algn="ctr" eaLnBrk="1" latinLnBrk="0" hangingPunct="1">
              <a:defRPr kumimoji="0" sz="2000" b="1">
                <a:solidFill>
                  <a:schemeClr val="tx1"/>
                </a:solidFill>
                <a:latin typeface="Calibri" panose="020F0502020204030204" pitchFamily="34" charset="0"/>
              </a:defRPr>
            </a:lvl1pPr>
          </a:lstStyle>
          <a:p>
            <a:fld id="{0255DE44-24D9-468F-ACC9-DDC431174CCA}" type="slidenum">
              <a:rPr lang="en-US" smtClean="0"/>
              <a:pPr/>
              <a:t>‹#›</a:t>
            </a:fld>
            <a:endParaRPr lang="en-US"/>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90" r:id="rId7"/>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610600" y="6613524"/>
            <a:ext cx="533400" cy="244476"/>
          </a:xfrm>
          <a:prstGeom prst="rect">
            <a:avLst/>
          </a:prstGeom>
        </p:spPr>
        <p:txBody>
          <a:bodyPr vert="horz" anchor="ctr" anchorCtr="0">
            <a:noAutofit/>
          </a:bodyPr>
          <a:lstStyle>
            <a:lvl1pPr algn="ctr" eaLnBrk="1" latinLnBrk="0" hangingPunct="1">
              <a:defRPr kumimoji="0" sz="1600" b="1">
                <a:solidFill>
                  <a:schemeClr val="tx1"/>
                </a:solidFill>
                <a:latin typeface="Calibri" panose="020F0502020204030204" pitchFamily="34" charset="0"/>
              </a:defRPr>
            </a:lvl1pPr>
          </a:lstStyle>
          <a:p>
            <a:fld id="{0255DE44-24D9-468F-ACC9-DDC431174CCA}" type="slidenum">
              <a:rPr lang="en-US" smtClean="0"/>
              <a:pPr/>
              <a:t>‹#›</a:t>
            </a:fld>
            <a:endParaRPr lang="en-US"/>
          </a:p>
        </p:txBody>
      </p:sp>
      <p:sp>
        <p:nvSpPr>
          <p:cNvPr id="10" name="Title Placeholder 21">
            <a:extLst>
              <a:ext uri="{FF2B5EF4-FFF2-40B4-BE49-F238E27FC236}">
                <a16:creationId xmlns:a16="http://schemas.microsoft.com/office/drawing/2014/main" id="{D1AAC78A-89C9-4C9C-BE9B-7627D5012B13}"/>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a:t>Click to edit Master title style</a:t>
            </a:r>
          </a:p>
        </p:txBody>
      </p:sp>
      <p:pic>
        <p:nvPicPr>
          <p:cNvPr id="14" name="Picture 2" descr="http://dws/outreach/graphics/images/seal/color/logo_seal72.gif">
            <a:extLst>
              <a:ext uri="{FF2B5EF4-FFF2-40B4-BE49-F238E27FC236}">
                <a16:creationId xmlns:a16="http://schemas.microsoft.com/office/drawing/2014/main" id="{322EC02F-7EC0-4491-8DDB-F083D9C91F06}"/>
              </a:ext>
            </a:extLst>
          </p:cNvPr>
          <p:cNvPicPr>
            <a:picLocks noChangeAspect="1" noChangeArrowheads="1"/>
          </p:cNvPicPr>
          <p:nvPr userDrawn="1"/>
        </p:nvPicPr>
        <p:blipFill>
          <a:blip r:embed="rId7"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DA71E2E5-2158-47E3-8E68-F746B92F3778}"/>
              </a:ext>
            </a:extLst>
          </p:cNvPr>
          <p:cNvSpPr/>
          <p:nvPr userDrawn="1"/>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88900784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cfpub.epa.gov/quantifier/index.cfm?action=main.home"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aspe.hhs.gov/poverty-guidelin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hyperlink" Target="https://www.epa.gov/dera"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v.nm.gov/air-quality/reg-haz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generalservices.state.nm.us/statepurchasin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ecfr.gov/current/title-2/subtitle-A/chapter-II/part-200/subpart-D"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cleanschoolbu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Neal.Butt@env.nm.gov"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gcc02.safelinks.protection.outlook.com/?url=https%3A%2F%2Furldefense.com%2Fv3%2F__http%3A%2Fwww.env.nm.gov__%3B!!KGOTntw!DatlLvd3aeq9kgXAkWFowS5GMzrkOlv53A6stsb2i-z2DrbdoGEOL7-nCcylfls%24&amp;data=04%7C01%7CNeal.Butt%40state.nm.us%7Ccbf9a5ac0dfd485eb6ff08d9dc6104a3%7C04aa6bf4d436426fbfa404b7a70e60ff%7C0%7C0%7C637783131528872233%7CUnknown%7CTWFpbGZsb3d8eyJWIjoiMC4wLjAwMDAiLCJQIjoiV2luMzIiLCJBTiI6Ik1haWwiLCJXVCI6Mn0%3D%7C3000&amp;sdata=SAF7gmc6u611A%2FjHleVaA3S6BCZK21SbQ9BziR6zQ78%3D&amp;reserved=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79F-0CB5-4E95-B5D2-F914B4CF8EBA}"/>
              </a:ext>
            </a:extLst>
          </p:cNvPr>
          <p:cNvSpPr>
            <a:spLocks noGrp="1"/>
          </p:cNvSpPr>
          <p:nvPr>
            <p:ph type="title"/>
          </p:nvPr>
        </p:nvSpPr>
        <p:spPr/>
        <p:txBody>
          <a:bodyPr>
            <a:noAutofit/>
          </a:bodyPr>
          <a:lstStyle/>
          <a:p>
            <a:r>
              <a:rPr lang="en-US" dirty="0"/>
              <a:t>New Mexico Environment Department</a:t>
            </a:r>
          </a:p>
        </p:txBody>
      </p:sp>
      <p:sp>
        <p:nvSpPr>
          <p:cNvPr id="3" name="Text Placeholder 2">
            <a:extLst>
              <a:ext uri="{FF2B5EF4-FFF2-40B4-BE49-F238E27FC236}">
                <a16:creationId xmlns:a16="http://schemas.microsoft.com/office/drawing/2014/main" id="{D9FC4717-577E-4F01-8693-933BEE005E80}"/>
              </a:ext>
            </a:extLst>
          </p:cNvPr>
          <p:cNvSpPr>
            <a:spLocks noGrp="1"/>
          </p:cNvSpPr>
          <p:nvPr>
            <p:ph type="body" sz="quarter" idx="13"/>
          </p:nvPr>
        </p:nvSpPr>
        <p:spPr>
          <a:xfrm>
            <a:off x="982997" y="762000"/>
            <a:ext cx="7322803" cy="1537231"/>
          </a:xfrm>
        </p:spPr>
        <p:txBody>
          <a:bodyPr/>
          <a:lstStyle/>
          <a:p>
            <a:pPr algn="r">
              <a:spcBef>
                <a:spcPts val="0"/>
              </a:spcBef>
            </a:pPr>
            <a:r>
              <a:rPr lang="en-US" sz="2000" b="1" dirty="0"/>
              <a:t>Diesel Emissions Reduction Act Grant Funding</a:t>
            </a:r>
          </a:p>
          <a:p>
            <a:pPr algn="r">
              <a:spcBef>
                <a:spcPts val="0"/>
              </a:spcBef>
            </a:pPr>
            <a:r>
              <a:rPr lang="en-US" sz="1800" b="1" dirty="0"/>
              <a:t>Neal Butt, Environmental Analyst</a:t>
            </a:r>
          </a:p>
          <a:p>
            <a:pPr algn="r">
              <a:spcBef>
                <a:spcPts val="0"/>
              </a:spcBef>
            </a:pPr>
            <a:r>
              <a:rPr lang="en-US" sz="1800" b="1" dirty="0"/>
              <a:t>January 9, 2023</a:t>
            </a:r>
          </a:p>
          <a:p>
            <a:endParaRPr lang="en-US" dirty="0"/>
          </a:p>
        </p:txBody>
      </p:sp>
    </p:spTree>
    <p:extLst>
      <p:ext uri="{BB962C8B-B14F-4D97-AF65-F5344CB8AC3E}">
        <p14:creationId xmlns:p14="http://schemas.microsoft.com/office/powerpoint/2010/main" val="21392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10</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Description of Applicant’s Organization</a:t>
            </a:r>
          </a:p>
        </p:txBody>
      </p:sp>
      <p:graphicFrame>
        <p:nvGraphicFramePr>
          <p:cNvPr id="6" name="Content Placeholder 5">
            <a:extLst>
              <a:ext uri="{FF2B5EF4-FFF2-40B4-BE49-F238E27FC236}">
                <a16:creationId xmlns:a16="http://schemas.microsoft.com/office/drawing/2014/main" id="{A2EA927D-3E87-6F37-829A-C7AFD718E07F}"/>
              </a:ext>
            </a:extLst>
          </p:cNvPr>
          <p:cNvGraphicFramePr>
            <a:graphicFrameLocks noGrp="1"/>
          </p:cNvGraphicFramePr>
          <p:nvPr>
            <p:ph sz="quarter" idx="1"/>
            <p:extLst>
              <p:ext uri="{D42A27DB-BD31-4B8C-83A1-F6EECF244321}">
                <p14:modId xmlns:p14="http://schemas.microsoft.com/office/powerpoint/2010/main" val="1180474269"/>
              </p:ext>
            </p:extLst>
          </p:nvPr>
        </p:nvGraphicFramePr>
        <p:xfrm>
          <a:off x="1069848" y="1403286"/>
          <a:ext cx="7536226" cy="4669951"/>
        </p:xfrm>
        <a:graphic>
          <a:graphicData uri="http://schemas.openxmlformats.org/drawingml/2006/table">
            <a:tbl>
              <a:tblPr firstRow="1" firstCol="1" bandRow="1"/>
              <a:tblGrid>
                <a:gridCol w="7536226">
                  <a:extLst>
                    <a:ext uri="{9D8B030D-6E8A-4147-A177-3AD203B41FA5}">
                      <a16:colId xmlns:a16="http://schemas.microsoft.com/office/drawing/2014/main" val="4109685733"/>
                    </a:ext>
                  </a:extLst>
                </a:gridCol>
              </a:tblGrid>
              <a:tr h="375749">
                <a:tc>
                  <a:txBody>
                    <a:bodyPr/>
                    <a:lstStyle/>
                    <a:p>
                      <a:pPr marL="0" marR="0" algn="just">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 of Applicant’s Organization – 10 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524570"/>
                  </a:ext>
                </a:extLst>
              </a:tr>
              <a:tr h="1308196">
                <a:tc>
                  <a:txBody>
                    <a:bodyPr/>
                    <a:lstStyle/>
                    <a:p>
                      <a:pPr marL="0" marR="0" algn="just">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Describe your organization’s size and type of work performed. If the proposed vehicle(s) operate </a:t>
                      </a:r>
                      <a:r>
                        <a:rPr lang="en-US" sz="1600" i="1" dirty="0">
                          <a:effectLst/>
                          <a:latin typeface="Calibri" panose="020F0502020204030204" pitchFamily="34" charset="0"/>
                          <a:ea typeface="Calibri" panose="020F0502020204030204" pitchFamily="34" charset="0"/>
                          <a:cs typeface="Calibri" panose="020F0502020204030204" pitchFamily="34" charset="0"/>
                        </a:rPr>
                        <a:t>outside</a:t>
                      </a:r>
                      <a:r>
                        <a:rPr lang="en-US" sz="1600" dirty="0">
                          <a:effectLst/>
                          <a:latin typeface="Calibri" panose="020F0502020204030204" pitchFamily="34" charset="0"/>
                          <a:ea typeface="Calibri" panose="020F0502020204030204" pitchFamily="34" charset="0"/>
                          <a:cs typeface="Calibri" panose="020F0502020204030204" pitchFamily="34" charset="0"/>
                        </a:rPr>
                        <a:t> of the State</a:t>
                      </a:r>
                      <a:r>
                        <a:rPr lang="en-US" sz="1600" b="1" i="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a:t>
                      </a:r>
                      <a:r>
                        <a:rPr lang="en-US" sz="1600" dirty="0">
                          <a:effectLst/>
                          <a:latin typeface="Calibri" panose="020F0502020204030204" pitchFamily="34" charset="0"/>
                          <a:ea typeface="Calibri" panose="020F0502020204030204" pitchFamily="34" charset="0"/>
                          <a:cs typeface="Calibri" panose="020F0502020204030204" pitchFamily="34" charset="0"/>
                        </a:rPr>
                        <a:t>, provide the percentage of time your organization will operate the affected equipment </a:t>
                      </a:r>
                      <a:r>
                        <a:rPr lang="en-US" sz="1600" i="1" dirty="0">
                          <a:effectLst/>
                          <a:latin typeface="Calibri" panose="020F0502020204030204" pitchFamily="34" charset="0"/>
                          <a:ea typeface="Calibri" panose="020F0502020204030204" pitchFamily="34" charset="0"/>
                          <a:cs typeface="Calibri" panose="020F0502020204030204" pitchFamily="34" charset="0"/>
                        </a:rPr>
                        <a:t>within</a:t>
                      </a:r>
                      <a:r>
                        <a:rPr lang="en-US" sz="1600" dirty="0">
                          <a:effectLst/>
                          <a:latin typeface="Calibri" panose="020F0502020204030204" pitchFamily="34" charset="0"/>
                          <a:ea typeface="Calibri" panose="020F0502020204030204" pitchFamily="34" charset="0"/>
                          <a:cs typeface="Calibri" panose="020F0502020204030204" pitchFamily="34" charset="0"/>
                        </a:rPr>
                        <a:t> New Mexico. Include other information, such as number of hours and/or miles traveled </a:t>
                      </a:r>
                      <a:r>
                        <a:rPr lang="en-US" sz="1600" i="1" dirty="0">
                          <a:effectLst/>
                          <a:latin typeface="Calibri" panose="020F0502020204030204" pitchFamily="34" charset="0"/>
                          <a:ea typeface="Calibri" panose="020F0502020204030204" pitchFamily="34" charset="0"/>
                          <a:cs typeface="Calibri" panose="020F0502020204030204" pitchFamily="34" charset="0"/>
                        </a:rPr>
                        <a:t>within</a:t>
                      </a:r>
                      <a:r>
                        <a:rPr lang="en-US" sz="1600" dirty="0">
                          <a:effectLst/>
                          <a:latin typeface="Calibri" panose="020F0502020204030204" pitchFamily="34" charset="0"/>
                          <a:ea typeface="Calibri" panose="020F0502020204030204" pitchFamily="34" charset="0"/>
                          <a:cs typeface="Calibri" panose="020F0502020204030204" pitchFamily="34" charset="0"/>
                        </a:rPr>
                        <a:t> the State. Also include any environmental measures utilized by the organization, such as anti-idling policies that reduce emissions.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2560848"/>
                  </a:ext>
                </a:extLst>
              </a:tr>
              <a:tr h="2254486">
                <a:tc>
                  <a:txBody>
                    <a:bodyPr/>
                    <a:lstStyle/>
                    <a:p>
                      <a:pPr marL="0" marR="0" algn="just">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p>
                    <a:p>
                      <a:pPr marL="0" marR="0" algn="just">
                        <a:spcBef>
                          <a:spcPts val="0"/>
                        </a:spcBef>
                        <a:spcAft>
                          <a:spcPts val="0"/>
                        </a:spcAft>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Appendix A- Documentation Verifying the Operating Time in New Mexico</a:t>
                      </a:r>
                      <a:r>
                        <a:rPr lang="en-US" sz="1600" dirty="0">
                          <a:effectLst/>
                          <a:latin typeface="Calibri" panose="020F0502020204030204" pitchFamily="34" charset="0"/>
                          <a:ea typeface="Calibri" panose="020F0502020204030204" pitchFamily="34" charset="0"/>
                          <a:cs typeface="Calibri" panose="020F0502020204030204" pitchFamily="34" charset="0"/>
                        </a:rPr>
                        <a:t>.  NMED does not have a standardized template, so however the applicant is able to document the estimated number of hours and/or miles traveled in the State showing that the equipment operates </a:t>
                      </a:r>
                      <a:r>
                        <a:rPr lang="en-US" sz="1600" i="1" dirty="0">
                          <a:effectLst/>
                          <a:latin typeface="Calibri" panose="020F0502020204030204" pitchFamily="34" charset="0"/>
                          <a:ea typeface="Calibri" panose="020F0502020204030204" pitchFamily="34" charset="0"/>
                          <a:cs typeface="Calibri" panose="020F0502020204030204" pitchFamily="34" charset="0"/>
                        </a:rPr>
                        <a:t>within</a:t>
                      </a:r>
                      <a:r>
                        <a:rPr lang="en-US" sz="1600" dirty="0">
                          <a:effectLst/>
                          <a:latin typeface="Calibri" panose="020F0502020204030204" pitchFamily="34" charset="0"/>
                          <a:ea typeface="Calibri" panose="020F0502020204030204" pitchFamily="34" charset="0"/>
                          <a:cs typeface="Calibri" panose="020F0502020204030204" pitchFamily="34" charset="0"/>
                        </a:rPr>
                        <a:t> the State at least 75% of the time will be acceptable.  </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If your vehicle does not operate outside of New Mexico, then verification is not necessary.</a:t>
                      </a:r>
                      <a:endParaRPr lang="en-US"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868853"/>
                  </a:ext>
                </a:extLst>
              </a:tr>
              <a:tr h="563621">
                <a:tc>
                  <a:txBody>
                    <a:bodyPr/>
                    <a:lstStyle/>
                    <a:p>
                      <a:pPr marL="0" marR="0" algn="just">
                        <a:spcBef>
                          <a:spcPts val="0"/>
                        </a:spcBef>
                        <a:spcAft>
                          <a:spcPts val="0"/>
                        </a:spcAft>
                      </a:pPr>
                      <a:r>
                        <a:rPr lang="en-US"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Vehicles/equipment must operate </a:t>
                      </a:r>
                      <a:r>
                        <a:rPr lang="en-US"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within</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the State at least 75% of the time.</a:t>
                      </a:r>
                      <a:r>
                        <a:rPr lang="en-US" sz="1600" dirty="0">
                          <a:effectLst/>
                          <a:latin typeface="Calibri" panose="020F0502020204030204" pitchFamily="34" charset="0"/>
                          <a:ea typeface="Calibri" panose="020F0502020204030204" pitchFamily="34" charset="0"/>
                          <a:cs typeface="Calibri" panose="020F0502020204030204" pitchFamily="34" charset="0"/>
                        </a:rPr>
                        <a:t> The applicant </a:t>
                      </a:r>
                      <a:r>
                        <a:rPr lang="en-US" sz="1600" b="1" dirty="0">
                          <a:effectLst/>
                          <a:latin typeface="Calibri" panose="020F0502020204030204" pitchFamily="34" charset="0"/>
                          <a:ea typeface="Calibri" panose="020F0502020204030204" pitchFamily="34" charset="0"/>
                          <a:cs typeface="Calibri" panose="020F0502020204030204" pitchFamily="34" charset="0"/>
                        </a:rPr>
                        <a:t>MUST</a:t>
                      </a:r>
                      <a:r>
                        <a:rPr lang="en-US" sz="1600" dirty="0">
                          <a:effectLst/>
                          <a:latin typeface="Calibri" panose="020F0502020204030204" pitchFamily="34" charset="0"/>
                          <a:ea typeface="Calibri" panose="020F0502020204030204" pitchFamily="34" charset="0"/>
                          <a:cs typeface="Calibri" panose="020F0502020204030204" pitchFamily="34" charset="0"/>
                        </a:rPr>
                        <a:t> provide documentation verifying the operating time </a:t>
                      </a:r>
                      <a:r>
                        <a:rPr lang="en-US" sz="1600" i="1" dirty="0">
                          <a:effectLst/>
                          <a:latin typeface="Calibri" panose="020F0502020204030204" pitchFamily="34" charset="0"/>
                          <a:ea typeface="Calibri" panose="020F0502020204030204" pitchFamily="34" charset="0"/>
                          <a:cs typeface="Calibri" panose="020F0502020204030204" pitchFamily="34" charset="0"/>
                        </a:rPr>
                        <a:t>within</a:t>
                      </a:r>
                      <a:r>
                        <a:rPr lang="en-US" sz="1600" dirty="0">
                          <a:effectLst/>
                          <a:latin typeface="Calibri" panose="020F0502020204030204" pitchFamily="34" charset="0"/>
                          <a:ea typeface="Calibri" panose="020F0502020204030204" pitchFamily="34" charset="0"/>
                          <a:cs typeface="Calibri" panose="020F0502020204030204" pitchFamily="34" charset="0"/>
                        </a:rPr>
                        <a:t> the state as </a:t>
                      </a:r>
                      <a:r>
                        <a:rPr lang="en-US" sz="1600" b="1" dirty="0">
                          <a:effectLst/>
                          <a:latin typeface="Calibri" panose="020F0502020204030204" pitchFamily="34" charset="0"/>
                          <a:ea typeface="Calibri" panose="020F0502020204030204" pitchFamily="34" charset="0"/>
                          <a:cs typeface="Calibri" panose="020F0502020204030204" pitchFamily="34" charset="0"/>
                        </a:rPr>
                        <a:t>Appendix A</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2024654"/>
                  </a:ext>
                </a:extLst>
              </a:tr>
            </a:tbl>
          </a:graphicData>
        </a:graphic>
      </p:graphicFrame>
    </p:spTree>
    <p:extLst>
      <p:ext uri="{BB962C8B-B14F-4D97-AF65-F5344CB8AC3E}">
        <p14:creationId xmlns:p14="http://schemas.microsoft.com/office/powerpoint/2010/main" val="58525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11</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dirty="0"/>
              <a:t>Application – Project Funding</a:t>
            </a:r>
          </a:p>
        </p:txBody>
      </p:sp>
      <p:graphicFrame>
        <p:nvGraphicFramePr>
          <p:cNvPr id="6" name="Content Placeholder 5">
            <a:extLst>
              <a:ext uri="{FF2B5EF4-FFF2-40B4-BE49-F238E27FC236}">
                <a16:creationId xmlns:a16="http://schemas.microsoft.com/office/drawing/2014/main" id="{E9543A22-9A5C-B24B-AA9B-F741B0C388F8}"/>
              </a:ext>
            </a:extLst>
          </p:cNvPr>
          <p:cNvGraphicFramePr>
            <a:graphicFrameLocks noGrp="1"/>
          </p:cNvGraphicFramePr>
          <p:nvPr>
            <p:ph sz="quarter" idx="1"/>
            <p:extLst>
              <p:ext uri="{D42A27DB-BD31-4B8C-83A1-F6EECF244321}">
                <p14:modId xmlns:p14="http://schemas.microsoft.com/office/powerpoint/2010/main" val="3888459725"/>
              </p:ext>
            </p:extLst>
          </p:nvPr>
        </p:nvGraphicFramePr>
        <p:xfrm>
          <a:off x="1231271" y="1412342"/>
          <a:ext cx="7374802" cy="5258767"/>
        </p:xfrm>
        <a:graphic>
          <a:graphicData uri="http://schemas.openxmlformats.org/drawingml/2006/table">
            <a:tbl>
              <a:tblPr firstRow="1" firstCol="1" bandRow="1"/>
              <a:tblGrid>
                <a:gridCol w="1765887">
                  <a:extLst>
                    <a:ext uri="{9D8B030D-6E8A-4147-A177-3AD203B41FA5}">
                      <a16:colId xmlns:a16="http://schemas.microsoft.com/office/drawing/2014/main" val="511660445"/>
                    </a:ext>
                  </a:extLst>
                </a:gridCol>
                <a:gridCol w="3248097">
                  <a:extLst>
                    <a:ext uri="{9D8B030D-6E8A-4147-A177-3AD203B41FA5}">
                      <a16:colId xmlns:a16="http://schemas.microsoft.com/office/drawing/2014/main" val="266808105"/>
                    </a:ext>
                  </a:extLst>
                </a:gridCol>
                <a:gridCol w="2360818">
                  <a:extLst>
                    <a:ext uri="{9D8B030D-6E8A-4147-A177-3AD203B41FA5}">
                      <a16:colId xmlns:a16="http://schemas.microsoft.com/office/drawing/2014/main" val="520472989"/>
                    </a:ext>
                  </a:extLst>
                </a:gridCol>
              </a:tblGrid>
              <a:tr h="194334">
                <a:tc gridSpan="3">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Funding – 5 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0493215"/>
                  </a:ext>
                </a:extLst>
              </a:tr>
              <a:tr h="194334">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Funding Requested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250,000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1770870"/>
                  </a:ext>
                </a:extLst>
              </a:tr>
              <a:tr h="194334">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Cost Share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u="sng" dirty="0">
                          <a:effectLst/>
                          <a:latin typeface="Calibri" panose="020F0502020204030204" pitchFamily="34" charset="0"/>
                          <a:ea typeface="Calibri" panose="020F0502020204030204" pitchFamily="34" charset="0"/>
                          <a:cs typeface="Calibri" panose="020F0502020204030204" pitchFamily="34" charset="0"/>
                        </a:rPr>
                        <a:t>$   750,000</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Calibri" panose="020F0502020204030204" pitchFamily="34"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209014"/>
                  </a:ext>
                </a:extLst>
              </a:tr>
              <a:tr h="194334">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Project Cost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$1,000,000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56465"/>
                  </a:ext>
                </a:extLst>
              </a:tr>
              <a:tr h="194334">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Scrap Value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b="1" u="dbl" baseline="0" dirty="0">
                          <a:effectLst/>
                          <a:latin typeface="Calibri" panose="020F0502020204030204" pitchFamily="34" charset="0"/>
                          <a:ea typeface="Calibri" panose="020F0502020204030204" pitchFamily="34" charset="0"/>
                          <a:cs typeface="Calibri" panose="020F0502020204030204" pitchFamily="34" charset="0"/>
                        </a:rPr>
                        <a:t>$        1,000</a:t>
                      </a:r>
                      <a:endParaRPr lang="en-US" sz="1600" u="dbl"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3726176"/>
                  </a:ext>
                </a:extLst>
              </a:tr>
              <a:tr h="194334">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Total Project Cost</a:t>
                      </a:r>
                      <a:r>
                        <a:rPr lang="en-US" sz="1800" b="1" baseline="300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999,000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51033484"/>
                  </a:ext>
                </a:extLst>
              </a:tr>
              <a:tr h="2433397">
                <a:tc gridSpan="3">
                  <a:txBody>
                    <a:bodyPr/>
                    <a:lstStyle/>
                    <a:p>
                      <a:pPr marL="0" marR="0" algn="just">
                        <a:lnSpc>
                          <a:spcPct val="107000"/>
                        </a:lnSpc>
                        <a:spcBef>
                          <a:spcPts val="0"/>
                        </a:spcBef>
                        <a:spcAft>
                          <a:spcPts val="0"/>
                        </a:spcAft>
                      </a:pPr>
                      <a:r>
                        <a:rPr lang="en-US" sz="1600" b="1" u="sng" dirty="0">
                          <a:effectLst/>
                          <a:latin typeface="Calibri" panose="020F0502020204030204" pitchFamily="34" charset="0"/>
                          <a:ea typeface="Calibri" panose="020F0502020204030204" pitchFamily="34" charset="0"/>
                          <a:cs typeface="Calibri" panose="020F0502020204030204" pitchFamily="34" charset="0"/>
                        </a:rPr>
                        <a:t>Will a funding waiver be requested </a:t>
                      </a:r>
                      <a:r>
                        <a:rPr lang="en-US" sz="1600" b="1" u="sng"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u="sng" dirty="0">
                          <a:effectLst/>
                          <a:latin typeface="Calibri" panose="020F0502020204030204" pitchFamily="34" charset="0"/>
                          <a:ea typeface="Calibri" panose="020F0502020204030204" pitchFamily="34" charset="0"/>
                          <a:cs typeface="Calibri" panose="020F0502020204030204" pitchFamily="34" charset="0"/>
                        </a:rPr>
                        <a:t> Yes   </a:t>
                      </a:r>
                      <a:r>
                        <a:rPr lang="en-US" sz="1600" b="1" u="sng"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u="sng" dirty="0">
                          <a:effectLst/>
                          <a:latin typeface="Calibri" panose="020F0502020204030204" pitchFamily="34" charset="0"/>
                          <a:ea typeface="Calibri" panose="020F0502020204030204" pitchFamily="34" charset="0"/>
                          <a:cs typeface="Calibri" panose="020F0502020204030204" pitchFamily="34" charset="0"/>
                        </a:rPr>
                        <a:t> No </a:t>
                      </a:r>
                      <a:endParaRPr lang="en-US" sz="1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If the applicant is unable to meet the specific required cost share for that type of project as stipulated by the guidance, and requests that the percentage contributed by EPA be increased. </a:t>
                      </a: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NMED will consider, on a case-by-case basis, and submit to EPA for approval, requests for waivers from programmatic requirements; only for non-statutory or non-regulatory requirements. The State must obtain EPA approval for any waiver request </a:t>
                      </a:r>
                      <a:r>
                        <a:rPr lang="en-US" sz="1600" i="1" dirty="0">
                          <a:effectLst/>
                          <a:latin typeface="Calibri" panose="020F0502020204030204" pitchFamily="34" charset="0"/>
                          <a:ea typeface="Calibri" panose="020F0502020204030204" pitchFamily="34" charset="0"/>
                          <a:cs typeface="Calibri" panose="020F0502020204030204" pitchFamily="34" charset="0"/>
                        </a:rPr>
                        <a:t>before commencing any work or the expenditure of funds </a:t>
                      </a:r>
                      <a:r>
                        <a:rPr lang="en-US" sz="1600" dirty="0">
                          <a:effectLst/>
                          <a:latin typeface="Calibri" panose="020F0502020204030204" pitchFamily="34" charset="0"/>
                          <a:ea typeface="Calibri" panose="020F0502020204030204" pitchFamily="34" charset="0"/>
                          <a:cs typeface="Calibri" panose="020F0502020204030204" pitchFamily="34" charset="0"/>
                        </a:rPr>
                        <a:t>on a project involving a waiver request.</a:t>
                      </a: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818783"/>
                  </a:ext>
                </a:extLst>
              </a:tr>
              <a:tr h="194334">
                <a:tc gridSpan="3">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If yes, the applicant will need to provide a detailed justification for the waiver if selected.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55704929"/>
                  </a:ext>
                </a:extLst>
              </a:tr>
              <a:tr h="191234">
                <a:tc gridSpan="3">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Is the applicant interested in the funding if a waiver request is denied?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Yes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96838702"/>
                  </a:ext>
                </a:extLst>
              </a:tr>
              <a:tr h="397640">
                <a:tc gridSpan="3">
                  <a:txBody>
                    <a:bodyPr/>
                    <a:lstStyle/>
                    <a:p>
                      <a:pPr marL="0" marR="0" algn="just">
                        <a:lnSpc>
                          <a:spcPct val="107000"/>
                        </a:lnSpc>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Calibri" panose="020F0502020204030204" pitchFamily="34" charset="0"/>
                        </a:rPr>
                        <a:t>Total project cost for engine and vehicle replacements is the project cost minus scrap value from disabled engine or vehicle.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3012706"/>
                  </a:ext>
                </a:extLst>
              </a:tr>
            </a:tbl>
          </a:graphicData>
        </a:graphic>
      </p:graphicFrame>
    </p:spTree>
    <p:extLst>
      <p:ext uri="{BB962C8B-B14F-4D97-AF65-F5344CB8AC3E}">
        <p14:creationId xmlns:p14="http://schemas.microsoft.com/office/powerpoint/2010/main" val="133949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12</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dirty="0"/>
              <a:t>Application – Project Location</a:t>
            </a:r>
          </a:p>
        </p:txBody>
      </p:sp>
      <p:graphicFrame>
        <p:nvGraphicFramePr>
          <p:cNvPr id="7" name="Content Placeholder 6">
            <a:extLst>
              <a:ext uri="{FF2B5EF4-FFF2-40B4-BE49-F238E27FC236}">
                <a16:creationId xmlns:a16="http://schemas.microsoft.com/office/drawing/2014/main" id="{92BEA67E-1BD1-4EA6-9E22-6DFDD77D28D7}"/>
              </a:ext>
            </a:extLst>
          </p:cNvPr>
          <p:cNvGraphicFramePr>
            <a:graphicFrameLocks noGrp="1"/>
          </p:cNvGraphicFramePr>
          <p:nvPr>
            <p:ph sz="quarter" idx="1"/>
            <p:extLst>
              <p:ext uri="{D42A27DB-BD31-4B8C-83A1-F6EECF244321}">
                <p14:modId xmlns:p14="http://schemas.microsoft.com/office/powerpoint/2010/main" val="2626518272"/>
              </p:ext>
            </p:extLst>
          </p:nvPr>
        </p:nvGraphicFramePr>
        <p:xfrm>
          <a:off x="1069848" y="1566251"/>
          <a:ext cx="7536226" cy="4539909"/>
        </p:xfrm>
        <a:graphic>
          <a:graphicData uri="http://schemas.openxmlformats.org/drawingml/2006/table">
            <a:tbl>
              <a:tblPr firstRow="1" firstCol="1" bandRow="1"/>
              <a:tblGrid>
                <a:gridCol w="7536226">
                  <a:extLst>
                    <a:ext uri="{9D8B030D-6E8A-4147-A177-3AD203B41FA5}">
                      <a16:colId xmlns:a16="http://schemas.microsoft.com/office/drawing/2014/main" val="3533036671"/>
                    </a:ext>
                  </a:extLst>
                </a:gridCol>
              </a:tblGrid>
              <a:tr h="213311">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Location – 5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04757237"/>
                  </a:ext>
                </a:extLst>
              </a:tr>
              <a:tr h="209942">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Will the vehicle(s) reside within New Mexico?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Yes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No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302670"/>
                  </a:ext>
                </a:extLst>
              </a:tr>
              <a:tr h="209942">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Will the vehicle(s) permanently reside at the project address?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Yes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298129"/>
                  </a:ext>
                </a:extLst>
              </a:tr>
              <a:tr h="209942">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Will the vehicle(s) operate under an International Registration Plan?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Yes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128876"/>
                  </a:ext>
                </a:extLst>
              </a:tr>
              <a:tr h="436565">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 “No” to either of the first two questions above, or “Yes” to the third question, provide a detailed explanation in the Project Location Summary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5349031"/>
                  </a:ext>
                </a:extLst>
              </a:tr>
              <a:tr h="2222593">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Details to address in the Project Location summary shall include: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 detailed description of the primary area(s) where the affected vehicle/engine operates, or the primary area where the emissions benefits of the project will be realized;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 description of the routes and estimated miles traveled; 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 summary of whether the project will be sited in an area where all or part of the population is exposed to diesel emissions.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For those fleets that travel statewide</a:t>
                      </a:r>
                      <a:r>
                        <a:rPr lang="en-US" sz="1600" dirty="0">
                          <a:effectLst/>
                          <a:latin typeface="Calibri" panose="020F0502020204030204" pitchFamily="34" charset="0"/>
                          <a:ea typeface="Calibri" panose="020F0502020204030204" pitchFamily="34" charset="0"/>
                          <a:cs typeface="Calibri" panose="020F0502020204030204" pitchFamily="34" charset="0"/>
                        </a:rPr>
                        <a:t>, provide a percentage of time spent in the various locations.  A map of the project location is required to be included as </a:t>
                      </a:r>
                      <a:r>
                        <a:rPr lang="en-US" sz="1600" b="1" dirty="0">
                          <a:effectLst/>
                          <a:latin typeface="Calibri" panose="020F0502020204030204" pitchFamily="34" charset="0"/>
                          <a:ea typeface="Calibri" panose="020F0502020204030204" pitchFamily="34" charset="0"/>
                          <a:cs typeface="Calibri" panose="020F0502020204030204" pitchFamily="34" charset="0"/>
                        </a:rPr>
                        <a:t>Appendix B</a:t>
                      </a:r>
                      <a:r>
                        <a:rPr lang="en-US"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57332747"/>
                  </a:ext>
                </a:extLst>
              </a:tr>
              <a:tr h="446698">
                <a:tc>
                  <a:txBody>
                    <a:bodyPr/>
                    <a:lstStyle/>
                    <a:p>
                      <a:pPr marL="0" marR="0" algn="just">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643071"/>
                  </a:ext>
                </a:extLst>
              </a:tr>
            </a:tbl>
          </a:graphicData>
        </a:graphic>
      </p:graphicFrame>
      <p:sp>
        <p:nvSpPr>
          <p:cNvPr id="3" name="Arrow: Down 2">
            <a:extLst>
              <a:ext uri="{FF2B5EF4-FFF2-40B4-BE49-F238E27FC236}">
                <a16:creationId xmlns:a16="http://schemas.microsoft.com/office/drawing/2014/main" id="{424C35A7-05D9-E2F0-7566-7698D94F2F51}"/>
              </a:ext>
            </a:extLst>
          </p:cNvPr>
          <p:cNvSpPr/>
          <p:nvPr/>
        </p:nvSpPr>
        <p:spPr>
          <a:xfrm>
            <a:off x="5782235" y="1763475"/>
            <a:ext cx="134471" cy="23565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A7976FCC-C8F4-EE84-EC3B-A48B453DDDFC}"/>
              </a:ext>
            </a:extLst>
          </p:cNvPr>
          <p:cNvSpPr/>
          <p:nvPr/>
        </p:nvSpPr>
        <p:spPr>
          <a:xfrm>
            <a:off x="7059683" y="1999130"/>
            <a:ext cx="134471" cy="23565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15EDD15-EF73-1D87-4DF0-599280B63309}"/>
              </a:ext>
            </a:extLst>
          </p:cNvPr>
          <p:cNvSpPr/>
          <p:nvPr/>
        </p:nvSpPr>
        <p:spPr>
          <a:xfrm>
            <a:off x="6970011" y="2234785"/>
            <a:ext cx="134471" cy="235655"/>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02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13</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Fleet/Equipment Description </a:t>
            </a:r>
          </a:p>
        </p:txBody>
      </p:sp>
      <p:graphicFrame>
        <p:nvGraphicFramePr>
          <p:cNvPr id="10" name="Content Placeholder 9">
            <a:extLst>
              <a:ext uri="{FF2B5EF4-FFF2-40B4-BE49-F238E27FC236}">
                <a16:creationId xmlns:a16="http://schemas.microsoft.com/office/drawing/2014/main" id="{2CBBADE3-84B1-1C13-E7B9-65995B320F68}"/>
              </a:ext>
            </a:extLst>
          </p:cNvPr>
          <p:cNvGraphicFramePr>
            <a:graphicFrameLocks noGrp="1"/>
          </p:cNvGraphicFramePr>
          <p:nvPr>
            <p:ph sz="quarter" idx="1"/>
            <p:extLst>
              <p:ext uri="{D42A27DB-BD31-4B8C-83A1-F6EECF244321}">
                <p14:modId xmlns:p14="http://schemas.microsoft.com/office/powerpoint/2010/main" val="469838509"/>
              </p:ext>
            </p:extLst>
          </p:nvPr>
        </p:nvGraphicFramePr>
        <p:xfrm>
          <a:off x="1069847" y="1447801"/>
          <a:ext cx="7536226" cy="5325856"/>
        </p:xfrm>
        <a:graphic>
          <a:graphicData uri="http://schemas.openxmlformats.org/drawingml/2006/table">
            <a:tbl>
              <a:tblPr firstRow="1" firstCol="1" bandRow="1"/>
              <a:tblGrid>
                <a:gridCol w="7536226">
                  <a:extLst>
                    <a:ext uri="{9D8B030D-6E8A-4147-A177-3AD203B41FA5}">
                      <a16:colId xmlns:a16="http://schemas.microsoft.com/office/drawing/2014/main" val="1187929827"/>
                    </a:ext>
                  </a:extLst>
                </a:gridCol>
              </a:tblGrid>
              <a:tr h="213540">
                <a:tc>
                  <a:txBody>
                    <a:bodyPr/>
                    <a:lstStyle/>
                    <a:p>
                      <a:pPr marL="0" marR="0" algn="just">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Fleet/Equipment Description</a:t>
                      </a:r>
                      <a:r>
                        <a:rPr lang="en-US" sz="1400" b="1" i="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5 Points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18" marR="39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98635324"/>
                  </a:ext>
                </a:extLst>
              </a:tr>
              <a:tr h="1330647">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Vehicle Information Sheet</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Appendix C</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{standardized form posted on website}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the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fleet’s vehicle replacement policy or schedule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Appendix D</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Provide detailed summary of old equipment (make, model, year).  Summarize the expected useful lifetime of the project-funded vehicle(s)/equipment and how it will </a:t>
                      </a:r>
                      <a:r>
                        <a:rPr kumimoji="0" lang="en-US" sz="14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used by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 including a description of how the applicant’s vehicle replacement procedures meet the attrition/fleet turnover requirements below.  Describe why this project would not have occurred without these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18" marR="39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86038372"/>
                  </a:ext>
                </a:extLst>
              </a:tr>
              <a:tr h="697901">
                <a:tc>
                  <a:txBody>
                    <a:bodyPr/>
                    <a:lstStyle/>
                    <a:p>
                      <a:pPr marL="0" marR="0" algn="l">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Appendix D- Fleet Replacement Schedule</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NMED does not have a standardized template.  </a:t>
                      </a:r>
                      <a:r>
                        <a:rPr lang="en-US"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effectLst/>
                          <a:latin typeface="Calibri" panose="020F0502020204030204" pitchFamily="34" charset="0"/>
                          <a:ea typeface="Calibri" panose="020F0502020204030204" pitchFamily="34" charset="0"/>
                          <a:cs typeface="Calibri" panose="020F0502020204030204" pitchFamily="34" charset="0"/>
                        </a:rPr>
                        <a:t>utline the company’s standard procedure for vehicle replacement (e.g., company document, explanation of when the specific vehicle type is normally replaced by the company).  For public agencies, there are usually formalized retirement periods (e.g., statutory retirement of school buses).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18" marR="39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551928"/>
                  </a:ext>
                </a:extLst>
              </a:tr>
              <a:tr h="1257156">
                <a:tc>
                  <a:txBody>
                    <a:bodyPr/>
                    <a:lstStyle/>
                    <a:p>
                      <a:pPr marL="0" marR="0" algn="l">
                        <a:lnSpc>
                          <a:spcPct val="107000"/>
                        </a:lnSpc>
                        <a:spcBef>
                          <a:spcPts val="0"/>
                        </a:spcBef>
                        <a:spcAft>
                          <a:spcPts val="0"/>
                        </a:spcAft>
                      </a:pPr>
                      <a:r>
                        <a:rPr lang="en-US" sz="1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Funds cannot be used for emission reductions that result from vehicle/equipment replacement or repowers that would have occurred through </a:t>
                      </a: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normal attrition</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/fleet turnover </a:t>
                      </a: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within</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three years of the project start date.  Complete the </a:t>
                      </a:r>
                      <a:r>
                        <a:rPr lang="en-US" sz="14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of Funds Restrictions Form</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{standardized form posted on website}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attach to the application package as </a:t>
                      </a: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Appendix E</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 </a:t>
                      </a:r>
                      <a:r>
                        <a:rPr lang="en-US" sz="1400" i="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Normal attrition/Fleet turnover; 2. Fleet expansion; 3. Vehicle scrappage</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18" marR="39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424627"/>
                  </a:ext>
                </a:extLst>
              </a:tr>
              <a:tr h="12571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Calibri" panose="020F0502020204030204" pitchFamily="34" charset="0"/>
                          <a:ea typeface="Calibri" panose="020F0502020204030204" pitchFamily="34" charset="0"/>
                          <a:cs typeface="Calibri" panose="020F0502020204030204" pitchFamily="34" charset="0"/>
                        </a:rPr>
                        <a:t>Normal Attrition</a:t>
                      </a:r>
                      <a:r>
                        <a:rPr lang="en-US" sz="1400" dirty="0">
                          <a:effectLst/>
                          <a:latin typeface="Calibri" panose="020F0502020204030204" pitchFamily="34" charset="0"/>
                          <a:ea typeface="Calibri" panose="020F0502020204030204" pitchFamily="34" charset="0"/>
                          <a:cs typeface="Calibri" panose="020F0502020204030204" pitchFamily="34" charset="0"/>
                        </a:rPr>
                        <a:t>: Engine, vehicle, and equipment replacements that would have occurred through normal attrition are considered to be the result of normal fleet turnover and are not eligible for funding under this program.  </a:t>
                      </a:r>
                      <a:r>
                        <a:rPr lang="en-US" sz="1400" i="1" dirty="0">
                          <a:effectLst/>
                          <a:latin typeface="Calibri" panose="020F0502020204030204" pitchFamily="34" charset="0"/>
                          <a:ea typeface="Calibri" panose="020F0502020204030204" pitchFamily="34" charset="0"/>
                          <a:cs typeface="Calibri" panose="020F0502020204030204" pitchFamily="34" charset="0"/>
                        </a:rPr>
                        <a:t>Normal attrition </a:t>
                      </a:r>
                      <a:r>
                        <a:rPr lang="en-US" sz="1400" dirty="0">
                          <a:effectLst/>
                          <a:latin typeface="Calibri" panose="020F0502020204030204" pitchFamily="34" charset="0"/>
                          <a:ea typeface="Calibri" panose="020F0502020204030204" pitchFamily="34" charset="0"/>
                          <a:cs typeface="Calibri" panose="020F0502020204030204" pitchFamily="34" charset="0"/>
                        </a:rPr>
                        <a:t>is defined as a replacement that is scheduled to take place </a:t>
                      </a:r>
                      <a:r>
                        <a:rPr lang="en-US" sz="1400" i="1" dirty="0">
                          <a:effectLst/>
                          <a:latin typeface="Calibri" panose="020F0502020204030204" pitchFamily="34" charset="0"/>
                          <a:ea typeface="Calibri" panose="020F0502020204030204" pitchFamily="34" charset="0"/>
                          <a:cs typeface="Calibri" panose="020F0502020204030204" pitchFamily="34" charset="0"/>
                        </a:rPr>
                        <a:t>within</a:t>
                      </a:r>
                      <a:r>
                        <a:rPr lang="en-US" sz="1400" dirty="0">
                          <a:effectLst/>
                          <a:latin typeface="Calibri" panose="020F0502020204030204" pitchFamily="34" charset="0"/>
                          <a:ea typeface="Calibri" panose="020F0502020204030204" pitchFamily="34" charset="0"/>
                          <a:cs typeface="Calibri" panose="020F0502020204030204" pitchFamily="34" charset="0"/>
                        </a:rPr>
                        <a:t> 3 years of the project start date; and typically defined by the vehicle or fleet owner’s budget plan, operating plan, standard procedures, or retirement 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18" marR="39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231152"/>
                  </a:ext>
                </a:extLst>
              </a:tr>
            </a:tbl>
          </a:graphicData>
        </a:graphic>
      </p:graphicFrame>
    </p:spTree>
    <p:extLst>
      <p:ext uri="{BB962C8B-B14F-4D97-AF65-F5344CB8AC3E}">
        <p14:creationId xmlns:p14="http://schemas.microsoft.com/office/powerpoint/2010/main" val="64079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14</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Expected Environmental Outputs from Project</a:t>
            </a:r>
          </a:p>
        </p:txBody>
      </p:sp>
      <p:graphicFrame>
        <p:nvGraphicFramePr>
          <p:cNvPr id="7" name="Content Placeholder 6">
            <a:extLst>
              <a:ext uri="{FF2B5EF4-FFF2-40B4-BE49-F238E27FC236}">
                <a16:creationId xmlns:a16="http://schemas.microsoft.com/office/drawing/2014/main" id="{7F80E86D-0E80-601D-D045-1E3F1128BB7E}"/>
              </a:ext>
            </a:extLst>
          </p:cNvPr>
          <p:cNvGraphicFramePr>
            <a:graphicFrameLocks noGrp="1"/>
          </p:cNvGraphicFramePr>
          <p:nvPr>
            <p:ph sz="quarter" idx="1"/>
            <p:extLst>
              <p:ext uri="{D42A27DB-BD31-4B8C-83A1-F6EECF244321}">
                <p14:modId xmlns:p14="http://schemas.microsoft.com/office/powerpoint/2010/main" val="2740708220"/>
              </p:ext>
            </p:extLst>
          </p:nvPr>
        </p:nvGraphicFramePr>
        <p:xfrm>
          <a:off x="1069848" y="1618488"/>
          <a:ext cx="7536226" cy="4608576"/>
        </p:xfrm>
        <a:graphic>
          <a:graphicData uri="http://schemas.openxmlformats.org/drawingml/2006/table">
            <a:tbl>
              <a:tblPr firstRow="1" firstCol="1" bandRow="1"/>
              <a:tblGrid>
                <a:gridCol w="7536226">
                  <a:extLst>
                    <a:ext uri="{9D8B030D-6E8A-4147-A177-3AD203B41FA5}">
                      <a16:colId xmlns:a16="http://schemas.microsoft.com/office/drawing/2014/main" val="1370693233"/>
                    </a:ext>
                  </a:extLst>
                </a:gridCol>
              </a:tblGrid>
              <a:tr h="262528">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Expected Environmental Outputs from Project– 70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24845051"/>
                  </a:ext>
                </a:extLst>
              </a:tr>
              <a:tr h="4346048">
                <a:tc>
                  <a:txBody>
                    <a:bodyPr/>
                    <a:lstStyle/>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 detailed summary of expected environmental outputs associated with this project.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 term “</a:t>
                      </a:r>
                      <a:r>
                        <a:rPr lang="en-US" sz="1600" b="1" dirty="0">
                          <a:effectLst/>
                          <a:latin typeface="Calibri" panose="020F0502020204030204" pitchFamily="34" charset="0"/>
                          <a:ea typeface="Calibri" panose="020F0502020204030204" pitchFamily="34" charset="0"/>
                          <a:cs typeface="Calibri" panose="020F0502020204030204" pitchFamily="34" charset="0"/>
                        </a:rPr>
                        <a:t>output</a:t>
                      </a:r>
                      <a:r>
                        <a:rPr lang="en-US" sz="1600" dirty="0">
                          <a:effectLst/>
                          <a:latin typeface="Calibri" panose="020F0502020204030204" pitchFamily="34" charset="0"/>
                          <a:ea typeface="Calibri" panose="020F0502020204030204" pitchFamily="34" charset="0"/>
                          <a:cs typeface="Calibri" panose="020F0502020204030204" pitchFamily="34" charset="0"/>
                        </a:rPr>
                        <a:t>” means an environmental activity, effort and/or associated work product related to an environmental goal and objective that will be produced or provided over time or by a specified date.  Outputs may be quantitative or qualitative but must be measurable during an assistance agreement funding period.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Specify the proposed technologies that will be used for this project, including why the specific technology was selected.  With the exception of all-electric technologies, grant funding may only be used for EPA or CARB verified or certified technologies.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Review the NMED CDP Guidance for: a complete listing of eligible equipment (i.e., Eligible Diesel Emissions Reductions Solutions); additional project outputs to be included in the summary (Include the number of years that the technology will remain in the fleet); and for a list of project outputs.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866791"/>
                  </a:ext>
                </a:extLst>
              </a:tr>
            </a:tbl>
          </a:graphicData>
        </a:graphic>
      </p:graphicFrame>
    </p:spTree>
    <p:extLst>
      <p:ext uri="{BB962C8B-B14F-4D97-AF65-F5344CB8AC3E}">
        <p14:creationId xmlns:p14="http://schemas.microsoft.com/office/powerpoint/2010/main" val="69173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15</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Project Outcomes/Project Benefits</a:t>
            </a:r>
          </a:p>
        </p:txBody>
      </p:sp>
      <p:graphicFrame>
        <p:nvGraphicFramePr>
          <p:cNvPr id="6" name="Content Placeholder 5">
            <a:extLst>
              <a:ext uri="{FF2B5EF4-FFF2-40B4-BE49-F238E27FC236}">
                <a16:creationId xmlns:a16="http://schemas.microsoft.com/office/drawing/2014/main" id="{DBC9B1D0-A780-C172-2746-BB4A1EB4F3FA}"/>
              </a:ext>
            </a:extLst>
          </p:cNvPr>
          <p:cNvGraphicFramePr>
            <a:graphicFrameLocks noGrp="1"/>
          </p:cNvGraphicFramePr>
          <p:nvPr>
            <p:ph sz="quarter" idx="1"/>
            <p:extLst>
              <p:ext uri="{D42A27DB-BD31-4B8C-83A1-F6EECF244321}">
                <p14:modId xmlns:p14="http://schemas.microsoft.com/office/powerpoint/2010/main" val="1573566424"/>
              </p:ext>
            </p:extLst>
          </p:nvPr>
        </p:nvGraphicFramePr>
        <p:xfrm>
          <a:off x="1069848" y="2084832"/>
          <a:ext cx="7536227" cy="3851732"/>
        </p:xfrm>
        <a:graphic>
          <a:graphicData uri="http://schemas.openxmlformats.org/drawingml/2006/table">
            <a:tbl>
              <a:tblPr firstRow="1" firstCol="1" bandRow="1"/>
              <a:tblGrid>
                <a:gridCol w="1739130">
                  <a:extLst>
                    <a:ext uri="{9D8B030D-6E8A-4147-A177-3AD203B41FA5}">
                      <a16:colId xmlns:a16="http://schemas.microsoft.com/office/drawing/2014/main" val="1269628768"/>
                    </a:ext>
                  </a:extLst>
                </a:gridCol>
                <a:gridCol w="1159420">
                  <a:extLst>
                    <a:ext uri="{9D8B030D-6E8A-4147-A177-3AD203B41FA5}">
                      <a16:colId xmlns:a16="http://schemas.microsoft.com/office/drawing/2014/main" val="143763911"/>
                    </a:ext>
                  </a:extLst>
                </a:gridCol>
                <a:gridCol w="1376810">
                  <a:extLst>
                    <a:ext uri="{9D8B030D-6E8A-4147-A177-3AD203B41FA5}">
                      <a16:colId xmlns:a16="http://schemas.microsoft.com/office/drawing/2014/main" val="1527281431"/>
                    </a:ext>
                  </a:extLst>
                </a:gridCol>
                <a:gridCol w="1351046">
                  <a:extLst>
                    <a:ext uri="{9D8B030D-6E8A-4147-A177-3AD203B41FA5}">
                      <a16:colId xmlns:a16="http://schemas.microsoft.com/office/drawing/2014/main" val="2159965077"/>
                    </a:ext>
                  </a:extLst>
                </a:gridCol>
                <a:gridCol w="865834">
                  <a:extLst>
                    <a:ext uri="{9D8B030D-6E8A-4147-A177-3AD203B41FA5}">
                      <a16:colId xmlns:a16="http://schemas.microsoft.com/office/drawing/2014/main" val="874572756"/>
                    </a:ext>
                  </a:extLst>
                </a:gridCol>
                <a:gridCol w="1043987">
                  <a:extLst>
                    <a:ext uri="{9D8B030D-6E8A-4147-A177-3AD203B41FA5}">
                      <a16:colId xmlns:a16="http://schemas.microsoft.com/office/drawing/2014/main" val="353212993"/>
                    </a:ext>
                  </a:extLst>
                </a:gridCol>
              </a:tblGrid>
              <a:tr h="250924">
                <a:tc gridSpan="6">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Project Outcomes/Project Benefits – 60 Points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5943666"/>
                  </a:ext>
                </a:extLst>
              </a:tr>
              <a:tr h="250924">
                <a:tc gridSpan="6">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Total Project Lifetime Emission Results (tons)</a:t>
                      </a:r>
                      <a:r>
                        <a:rPr lang="en-US" sz="1600" b="1" i="1" baseline="30000">
                          <a:effectLst/>
                          <a:latin typeface="Calibri" panose="020F0502020204030204" pitchFamily="34" charset="0"/>
                          <a:ea typeface="Calibri" panose="020F0502020204030204" pitchFamily="34" charset="0"/>
                          <a:cs typeface="Calibri" panose="020F0502020204030204" pitchFamily="34" charset="0"/>
                        </a:rPr>
                        <a:t>1 </a:t>
                      </a:r>
                      <a:r>
                        <a:rPr lang="en-US" sz="1600" b="1">
                          <a:effectLst/>
                          <a:latin typeface="Calibri" panose="020F0502020204030204" pitchFamily="34" charset="0"/>
                          <a:ea typeface="Calibri" panose="020F0502020204030204" pitchFamily="34" charset="0"/>
                          <a:cs typeface="Calibri" panose="020F0502020204030204" pitchFamily="34" charset="0"/>
                        </a:rPr>
                        <a:t>and Cost Effectiveness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2495510"/>
                  </a:ext>
                </a:extLst>
              </a:tr>
              <a:tr h="250924">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Pollutant or Fuel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NOx</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PM</a:t>
                      </a:r>
                      <a:r>
                        <a:rPr lang="en-US" sz="1600" baseline="-25000">
                          <a:effectLst/>
                          <a:latin typeface="Calibri" panose="020F0502020204030204" pitchFamily="34" charset="0"/>
                          <a:ea typeface="Calibri" panose="020F0502020204030204" pitchFamily="34" charset="0"/>
                          <a:cs typeface="Calibri" panose="020F0502020204030204" pitchFamily="34" charset="0"/>
                        </a:rPr>
                        <a:t>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HC</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CO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Fuel(s)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420142"/>
                  </a:ext>
                </a:extLst>
              </a:tr>
              <a:tr h="513431">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Amount reduced after upgrades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Tons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Tons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Tons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Tons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Gallons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395794"/>
                  </a:ext>
                </a:extLst>
              </a:tr>
              <a:tr h="250924">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Cost Effectiveness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597930"/>
                  </a:ext>
                </a:extLst>
              </a:tr>
              <a:tr h="384989">
                <a:tc gridSpan="6">
                  <a:txBody>
                    <a:bodyPr/>
                    <a:lstStyle/>
                    <a:p>
                      <a:pPr marL="0" marR="0" algn="l">
                        <a:lnSpc>
                          <a:spcPct val="107000"/>
                        </a:lnSpc>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1.</a:t>
                      </a:r>
                      <a:r>
                        <a:rPr lang="en-US" sz="1600" dirty="0">
                          <a:effectLst/>
                          <a:latin typeface="Calibri" panose="020F0502020204030204" pitchFamily="34" charset="0"/>
                          <a:ea typeface="Calibri" panose="020F0502020204030204" pitchFamily="34" charset="0"/>
                          <a:cs typeface="Calibri" panose="020F0502020204030204" pitchFamily="34" charset="0"/>
                        </a:rPr>
                        <a:t> Applicants must use the EPA Diesel Emissions Quantifier (DEQ). The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DEQ</a:t>
                      </a:r>
                      <a:r>
                        <a:rPr lang="en-US" sz="1600" dirty="0">
                          <a:effectLst/>
                          <a:latin typeface="Calibri" panose="020F0502020204030204" pitchFamily="34" charset="0"/>
                          <a:ea typeface="Calibri" panose="020F0502020204030204" pitchFamily="34" charset="0"/>
                          <a:cs typeface="Calibri" panose="020F0502020204030204" pitchFamily="34" charset="0"/>
                        </a:rPr>
                        <a:t> will calculate Cost Effectiveness ($/short ton reduced) based on your inputs. Include a copy of the DEQ report as Appendix 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7359473"/>
                  </a:ext>
                </a:extLst>
              </a:tr>
              <a:tr h="1563461">
                <a:tc gridSpan="6">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NMED requires that all applicants use the USEPA Diesel Emissions Quantifier (DEQ) for the emission calculation and cost effectiveness, this can be found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https://cfpub.epa.gov/quantifier/index.cfm?action=main.home</a:t>
                      </a:r>
                      <a:r>
                        <a:rPr lang="en-US" sz="1600" dirty="0">
                          <a:effectLst/>
                          <a:latin typeface="Calibri" panose="020F0502020204030204" pitchFamily="34" charset="0"/>
                          <a:ea typeface="Calibri" panose="020F0502020204030204" pitchFamily="34" charset="0"/>
                          <a:cs typeface="Calibri" panose="020F0502020204030204" pitchFamily="34" charset="0"/>
                        </a:rPr>
                        <a:t> .  The applicant must provide a copy of the DEQ report as </a:t>
                      </a:r>
                      <a:r>
                        <a:rPr lang="en-US" sz="1600" b="1" dirty="0">
                          <a:effectLst/>
                          <a:latin typeface="Calibri" panose="020F0502020204030204" pitchFamily="34" charset="0"/>
                          <a:ea typeface="Calibri" panose="020F0502020204030204" pitchFamily="34" charset="0"/>
                          <a:cs typeface="Calibri" panose="020F0502020204030204" pitchFamily="34" charset="0"/>
                        </a:rPr>
                        <a:t>Appendix F</a:t>
                      </a:r>
                      <a:r>
                        <a:rPr lang="en-US" sz="1600" dirty="0">
                          <a:effectLst/>
                          <a:latin typeface="Calibri" panose="020F0502020204030204" pitchFamily="34" charset="0"/>
                          <a:ea typeface="Calibri" panose="020F0502020204030204" pitchFamily="34" charset="0"/>
                          <a:cs typeface="Calibri" panose="020F0502020204030204" pitchFamily="34" charset="0"/>
                        </a:rPr>
                        <a:t>.  The applicant must complete the </a:t>
                      </a:r>
                      <a:r>
                        <a:rPr lang="en-US" sz="1600" i="1" dirty="0">
                          <a:effectLst/>
                          <a:latin typeface="Calibri" panose="020F0502020204030204" pitchFamily="34" charset="0"/>
                          <a:ea typeface="Calibri" panose="020F0502020204030204" pitchFamily="34" charset="0"/>
                          <a:cs typeface="Calibri" panose="020F0502020204030204" pitchFamily="34" charset="0"/>
                        </a:rPr>
                        <a:t>Total Lifetime Results and Cost Effectiveness</a:t>
                      </a:r>
                      <a:r>
                        <a:rPr lang="en-US" sz="1600" dirty="0">
                          <a:effectLst/>
                          <a:latin typeface="Calibri" panose="020F0502020204030204" pitchFamily="34" charset="0"/>
                          <a:ea typeface="Calibri" panose="020F0502020204030204" pitchFamily="34" charset="0"/>
                          <a:cs typeface="Calibri" panose="020F0502020204030204" pitchFamily="34" charset="0"/>
                        </a:rPr>
                        <a:t> table.  The information provided in this table is for the total project, not for the individual units.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0691984"/>
                  </a:ext>
                </a:extLst>
              </a:tr>
            </a:tbl>
          </a:graphicData>
        </a:graphic>
      </p:graphicFrame>
    </p:spTree>
    <p:extLst>
      <p:ext uri="{BB962C8B-B14F-4D97-AF65-F5344CB8AC3E}">
        <p14:creationId xmlns:p14="http://schemas.microsoft.com/office/powerpoint/2010/main" val="161543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16</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1534799F-04F7-4C62-58FD-A8F1E88AEE2B}"/>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7910" y="1427584"/>
            <a:ext cx="8836090" cy="4844208"/>
          </a:xfrm>
        </p:spPr>
      </p:pic>
      <p:sp>
        <p:nvSpPr>
          <p:cNvPr id="9" name="Arrow: Right 8">
            <a:extLst>
              <a:ext uri="{FF2B5EF4-FFF2-40B4-BE49-F238E27FC236}">
                <a16:creationId xmlns:a16="http://schemas.microsoft.com/office/drawing/2014/main" id="{24189863-F450-377D-134B-49112C1556CB}"/>
              </a:ext>
            </a:extLst>
          </p:cNvPr>
          <p:cNvSpPr/>
          <p:nvPr/>
        </p:nvSpPr>
        <p:spPr>
          <a:xfrm rot="10800000">
            <a:off x="4189445" y="3732245"/>
            <a:ext cx="1007706" cy="34523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269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17</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7" name="Content Placeholder 6" descr="Graphical user interface, text, application, email&#10;&#10;Description automatically generated">
            <a:extLst>
              <a:ext uri="{FF2B5EF4-FFF2-40B4-BE49-F238E27FC236}">
                <a16:creationId xmlns:a16="http://schemas.microsoft.com/office/drawing/2014/main" id="{D6B91892-38A3-B583-AA23-265D38D036BF}"/>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9836" y="1371600"/>
            <a:ext cx="8050764" cy="5181601"/>
          </a:xfrm>
        </p:spPr>
      </p:pic>
      <p:sp>
        <p:nvSpPr>
          <p:cNvPr id="9" name="Arrow: Right 8">
            <a:extLst>
              <a:ext uri="{FF2B5EF4-FFF2-40B4-BE49-F238E27FC236}">
                <a16:creationId xmlns:a16="http://schemas.microsoft.com/office/drawing/2014/main" id="{1503A19C-A98D-0CB8-9F38-3F8C5400F943}"/>
              </a:ext>
            </a:extLst>
          </p:cNvPr>
          <p:cNvSpPr/>
          <p:nvPr/>
        </p:nvSpPr>
        <p:spPr>
          <a:xfrm rot="10800000">
            <a:off x="3293706" y="5029200"/>
            <a:ext cx="1101012" cy="34523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74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18</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8" name="Content Placeholder 7" descr="Graphical user interface&#10;&#10;Description automatically generated">
            <a:extLst>
              <a:ext uri="{FF2B5EF4-FFF2-40B4-BE49-F238E27FC236}">
                <a16:creationId xmlns:a16="http://schemas.microsoft.com/office/drawing/2014/main" id="{C83DA361-EE3A-D8FF-13D3-DAD39321590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59837" y="1534139"/>
            <a:ext cx="8050763" cy="4908214"/>
          </a:xfrm>
        </p:spPr>
      </p:pic>
      <p:sp>
        <p:nvSpPr>
          <p:cNvPr id="9" name="Arrow: Right 8">
            <a:extLst>
              <a:ext uri="{FF2B5EF4-FFF2-40B4-BE49-F238E27FC236}">
                <a16:creationId xmlns:a16="http://schemas.microsoft.com/office/drawing/2014/main" id="{8DA67F0F-0D04-13F3-502B-8D4C4CD722E4}"/>
              </a:ext>
            </a:extLst>
          </p:cNvPr>
          <p:cNvSpPr/>
          <p:nvPr/>
        </p:nvSpPr>
        <p:spPr>
          <a:xfrm rot="10800000">
            <a:off x="2276669" y="4030824"/>
            <a:ext cx="1073021" cy="32657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71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19</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15" name="Content Placeholder 14" descr="Graphical user interface, text, application, email&#10;&#10;Description automatically generated">
            <a:extLst>
              <a:ext uri="{FF2B5EF4-FFF2-40B4-BE49-F238E27FC236}">
                <a16:creationId xmlns:a16="http://schemas.microsoft.com/office/drawing/2014/main" id="{FECFF358-B15D-1FFB-AABE-6E7970FAB4D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6490" y="1352939"/>
            <a:ext cx="8004110" cy="5200261"/>
          </a:xfrm>
        </p:spPr>
      </p:pic>
      <p:sp>
        <p:nvSpPr>
          <p:cNvPr id="16" name="Arrow: Right 15">
            <a:extLst>
              <a:ext uri="{FF2B5EF4-FFF2-40B4-BE49-F238E27FC236}">
                <a16:creationId xmlns:a16="http://schemas.microsoft.com/office/drawing/2014/main" id="{D71AE5D7-10B2-8EE3-4151-C054D694E796}"/>
              </a:ext>
            </a:extLst>
          </p:cNvPr>
          <p:cNvSpPr/>
          <p:nvPr/>
        </p:nvSpPr>
        <p:spPr>
          <a:xfrm>
            <a:off x="2929812" y="5803641"/>
            <a:ext cx="1073021" cy="23326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78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2</a:t>
            </a:fld>
            <a:endParaRPr lang="en-US"/>
          </a:p>
        </p:txBody>
      </p:sp>
      <p:sp>
        <p:nvSpPr>
          <p:cNvPr id="3" name="Content Placeholder 2">
            <a:extLst>
              <a:ext uri="{FF2B5EF4-FFF2-40B4-BE49-F238E27FC236}">
                <a16:creationId xmlns:a16="http://schemas.microsoft.com/office/drawing/2014/main" id="{4294EB3F-61BE-431B-AB9F-AE245C2E1348}"/>
              </a:ext>
            </a:extLst>
          </p:cNvPr>
          <p:cNvSpPr>
            <a:spLocks noGrp="1"/>
          </p:cNvSpPr>
          <p:nvPr>
            <p:ph sz="quarter" idx="1"/>
          </p:nvPr>
        </p:nvSpPr>
        <p:spPr/>
        <p:txBody>
          <a:bodyPr vert="horz" lIns="91440" tIns="45720" rIns="91440" bIns="45720" anchor="t">
            <a:normAutofit lnSpcReduction="10000"/>
          </a:bodyPr>
          <a:lstStyle/>
          <a:p>
            <a:r>
              <a:rPr lang="en-US" sz="2400" dirty="0">
                <a:latin typeface="Calibri"/>
                <a:cs typeface="Calibri"/>
              </a:rPr>
              <a:t> Application period will open on February 1, 2023, and stay open until the end of the year, or until the Grant funding is exhausted, whichever comes first. </a:t>
            </a:r>
          </a:p>
          <a:p>
            <a:r>
              <a:rPr lang="en-US" sz="2400" dirty="0">
                <a:latin typeface="Calibri"/>
                <a:cs typeface="Calibri"/>
              </a:rPr>
              <a:t> Applications will be evaluated, and successful applicants will be awarded funds, on a first-come first-served basis.  </a:t>
            </a:r>
          </a:p>
          <a:p>
            <a:r>
              <a:rPr lang="en-US" sz="2400" dirty="0">
                <a:latin typeface="Calibri"/>
                <a:cs typeface="Calibri"/>
              </a:rPr>
              <a:t>Applications should be sent to me at neal.butt@env.nm.gov  </a:t>
            </a:r>
          </a:p>
          <a:p>
            <a:r>
              <a:rPr lang="en-US" sz="2400" dirty="0">
                <a:latin typeface="Calibri"/>
                <a:cs typeface="Calibri"/>
              </a:rPr>
              <a:t>Currently $1,306,463 available to award</a:t>
            </a:r>
          </a:p>
          <a:p>
            <a:pPr lvl="1"/>
            <a:r>
              <a:rPr lang="en-US" sz="2100" dirty="0">
                <a:latin typeface="Calibri"/>
                <a:cs typeface="Calibri"/>
              </a:rPr>
              <a:t>$252,069 available for replacement of diesel vehicles Engine Model Years 1995 to 2006 with new clean diesel or alternative fueled vehicles or equipment.</a:t>
            </a:r>
          </a:p>
          <a:p>
            <a:pPr lvl="1"/>
            <a:r>
              <a:rPr lang="en-US" sz="2100" dirty="0">
                <a:latin typeface="Calibri"/>
                <a:cs typeface="Calibri"/>
              </a:rPr>
              <a:t>$615,238 available for EMY 1996 to 2009.</a:t>
            </a:r>
          </a:p>
          <a:p>
            <a:pPr lvl="1"/>
            <a:r>
              <a:rPr lang="en-US" sz="2100">
                <a:latin typeface="Calibri"/>
                <a:cs typeface="Calibri"/>
              </a:rPr>
              <a:t>$439,156 </a:t>
            </a:r>
            <a:r>
              <a:rPr lang="en-US" sz="2100" dirty="0">
                <a:latin typeface="Calibri"/>
                <a:cs typeface="Calibri"/>
              </a:rPr>
              <a:t>available for EMY 2009 and older.</a:t>
            </a:r>
          </a:p>
          <a:p>
            <a:pPr lvl="1"/>
            <a:r>
              <a:rPr lang="en-US" sz="2100" dirty="0">
                <a:latin typeface="Calibri"/>
                <a:cs typeface="Calibri"/>
              </a:rPr>
              <a:t>If you are replacing a diesel vehicle or engine with electric, then you can retire EMY 2010 and newer.</a:t>
            </a:r>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DERA Funding Opportunity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12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20</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9" name="Content Placeholder 8" descr="Graphical user interface, text&#10;&#10;Description automatically generated">
            <a:extLst>
              <a:ext uri="{FF2B5EF4-FFF2-40B4-BE49-F238E27FC236}">
                <a16:creationId xmlns:a16="http://schemas.microsoft.com/office/drawing/2014/main" id="{773FD5F1-E8E0-D0C3-1291-759B72917E0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8497" y="1371601"/>
            <a:ext cx="8032103" cy="5181600"/>
          </a:xfrm>
        </p:spPr>
      </p:pic>
      <p:sp>
        <p:nvSpPr>
          <p:cNvPr id="10" name="Arrow: Right 9">
            <a:extLst>
              <a:ext uri="{FF2B5EF4-FFF2-40B4-BE49-F238E27FC236}">
                <a16:creationId xmlns:a16="http://schemas.microsoft.com/office/drawing/2014/main" id="{392FC907-CF35-9C49-431B-E605E36D0272}"/>
              </a:ext>
            </a:extLst>
          </p:cNvPr>
          <p:cNvSpPr/>
          <p:nvPr/>
        </p:nvSpPr>
        <p:spPr>
          <a:xfrm rot="10800000">
            <a:off x="1847461" y="5402424"/>
            <a:ext cx="1045029" cy="2146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C047E489-A659-122F-EE78-FBF227B830E4}"/>
              </a:ext>
            </a:extLst>
          </p:cNvPr>
          <p:cNvSpPr/>
          <p:nvPr/>
        </p:nvSpPr>
        <p:spPr>
          <a:xfrm rot="5400000">
            <a:off x="7812148" y="3934459"/>
            <a:ext cx="800980" cy="45656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1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21</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7" name="Content Placeholder 6" descr="Graphical user interface, application&#10;&#10;Description automatically generated">
            <a:extLst>
              <a:ext uri="{FF2B5EF4-FFF2-40B4-BE49-F238E27FC236}">
                <a16:creationId xmlns:a16="http://schemas.microsoft.com/office/drawing/2014/main" id="{45675562-3E1C-3A94-DA97-1516EB18626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69167" y="1390261"/>
            <a:ext cx="8041433" cy="5434693"/>
          </a:xfrm>
        </p:spPr>
      </p:pic>
      <p:sp>
        <p:nvSpPr>
          <p:cNvPr id="8" name="Arrow: Right 7">
            <a:extLst>
              <a:ext uri="{FF2B5EF4-FFF2-40B4-BE49-F238E27FC236}">
                <a16:creationId xmlns:a16="http://schemas.microsoft.com/office/drawing/2014/main" id="{F4DFD931-E028-CA43-19E6-613B036F7C64}"/>
              </a:ext>
            </a:extLst>
          </p:cNvPr>
          <p:cNvSpPr/>
          <p:nvPr/>
        </p:nvSpPr>
        <p:spPr>
          <a:xfrm>
            <a:off x="2304661" y="6613524"/>
            <a:ext cx="1586204" cy="13250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360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22</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18" name="Content Placeholder 17" descr="Text&#10;&#10;Description automatically generated with medium confidence">
            <a:extLst>
              <a:ext uri="{FF2B5EF4-FFF2-40B4-BE49-F238E27FC236}">
                <a16:creationId xmlns:a16="http://schemas.microsoft.com/office/drawing/2014/main" id="{8BBAE1EC-890E-3BD9-D7B2-5C0E85D99CA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69167" y="1390261"/>
            <a:ext cx="8041433" cy="5162939"/>
          </a:xfrm>
        </p:spPr>
      </p:pic>
      <p:sp>
        <p:nvSpPr>
          <p:cNvPr id="19" name="Arrow: Right 18">
            <a:extLst>
              <a:ext uri="{FF2B5EF4-FFF2-40B4-BE49-F238E27FC236}">
                <a16:creationId xmlns:a16="http://schemas.microsoft.com/office/drawing/2014/main" id="{0B768F57-8519-261C-D6F4-081DF7062754}"/>
              </a:ext>
            </a:extLst>
          </p:cNvPr>
          <p:cNvSpPr/>
          <p:nvPr/>
        </p:nvSpPr>
        <p:spPr>
          <a:xfrm rot="10800000">
            <a:off x="5921620" y="5641508"/>
            <a:ext cx="479180" cy="373211"/>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0E608046-744E-13A3-2F42-226BE42BE06E}"/>
              </a:ext>
            </a:extLst>
          </p:cNvPr>
          <p:cNvSpPr/>
          <p:nvPr/>
        </p:nvSpPr>
        <p:spPr>
          <a:xfrm>
            <a:off x="8022383" y="3868737"/>
            <a:ext cx="466725" cy="59055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408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23</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7" name="Content Placeholder 6" descr="Graphical user interface, text, application&#10;&#10;Description automatically generated">
            <a:extLst>
              <a:ext uri="{FF2B5EF4-FFF2-40B4-BE49-F238E27FC236}">
                <a16:creationId xmlns:a16="http://schemas.microsoft.com/office/drawing/2014/main" id="{50D974DA-E032-B77D-57CC-2B120723624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1846" y="1371600"/>
            <a:ext cx="8078754" cy="5181600"/>
          </a:xfrm>
        </p:spPr>
      </p:pic>
      <p:sp>
        <p:nvSpPr>
          <p:cNvPr id="8" name="Arrow: Right 7">
            <a:extLst>
              <a:ext uri="{FF2B5EF4-FFF2-40B4-BE49-F238E27FC236}">
                <a16:creationId xmlns:a16="http://schemas.microsoft.com/office/drawing/2014/main" id="{F9CED300-10F9-B32C-413B-8D542C679D27}"/>
              </a:ext>
            </a:extLst>
          </p:cNvPr>
          <p:cNvSpPr/>
          <p:nvPr/>
        </p:nvSpPr>
        <p:spPr>
          <a:xfrm>
            <a:off x="1800808" y="6027576"/>
            <a:ext cx="1810139" cy="2239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968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24</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9" name="Content Placeholder 8" descr="Graphical user interface, application&#10;&#10;Description automatically generated">
            <a:extLst>
              <a:ext uri="{FF2B5EF4-FFF2-40B4-BE49-F238E27FC236}">
                <a16:creationId xmlns:a16="http://schemas.microsoft.com/office/drawing/2014/main" id="{654EB358-439B-237E-0E0D-A5DA003DA4A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8498" y="1402508"/>
            <a:ext cx="8032101" cy="5211016"/>
          </a:xfrm>
        </p:spPr>
      </p:pic>
      <p:sp>
        <p:nvSpPr>
          <p:cNvPr id="10" name="Arrow: Right 9">
            <a:extLst>
              <a:ext uri="{FF2B5EF4-FFF2-40B4-BE49-F238E27FC236}">
                <a16:creationId xmlns:a16="http://schemas.microsoft.com/office/drawing/2014/main" id="{0B8451DC-C7A5-38A5-111B-2F50F3DE1CFB}"/>
              </a:ext>
            </a:extLst>
          </p:cNvPr>
          <p:cNvSpPr/>
          <p:nvPr/>
        </p:nvSpPr>
        <p:spPr>
          <a:xfrm rot="10800000">
            <a:off x="4189445" y="6354147"/>
            <a:ext cx="998375" cy="25937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522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25</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7" name="Content Placeholder 6" descr="Graphical user interface, text&#10;&#10;Description automatically generated with medium confidence">
            <a:extLst>
              <a:ext uri="{FF2B5EF4-FFF2-40B4-BE49-F238E27FC236}">
                <a16:creationId xmlns:a16="http://schemas.microsoft.com/office/drawing/2014/main" id="{593B6D5D-A760-4A00-226F-106D3544A83D}"/>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78497" y="1407366"/>
            <a:ext cx="8032103" cy="5145834"/>
          </a:xfrm>
        </p:spPr>
      </p:pic>
    </p:spTree>
    <p:extLst>
      <p:ext uri="{BB962C8B-B14F-4D97-AF65-F5344CB8AC3E}">
        <p14:creationId xmlns:p14="http://schemas.microsoft.com/office/powerpoint/2010/main" val="44035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26</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fontScale="90000"/>
          </a:bodyPr>
          <a:lstStyle/>
          <a:p>
            <a:r>
              <a:rPr lang="en-US" dirty="0"/>
              <a:t>Demonstration of Diesel Emissions Quantifier tool</a:t>
            </a:r>
          </a:p>
        </p:txBody>
      </p:sp>
      <p:pic>
        <p:nvPicPr>
          <p:cNvPr id="8" name="Content Placeholder 7" descr="Text, table&#10;&#10;Description automatically generated">
            <a:extLst>
              <a:ext uri="{FF2B5EF4-FFF2-40B4-BE49-F238E27FC236}">
                <a16:creationId xmlns:a16="http://schemas.microsoft.com/office/drawing/2014/main" id="{AA4183BB-91A1-3EEA-BA54-B1D782EB6FC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97160" y="1418253"/>
            <a:ext cx="8013440" cy="5134947"/>
          </a:xfrm>
        </p:spPr>
      </p:pic>
      <p:sp>
        <p:nvSpPr>
          <p:cNvPr id="9" name="Arrow: Right 8">
            <a:extLst>
              <a:ext uri="{FF2B5EF4-FFF2-40B4-BE49-F238E27FC236}">
                <a16:creationId xmlns:a16="http://schemas.microsoft.com/office/drawing/2014/main" id="{A472012C-C301-BB9F-B354-5EF752089CC8}"/>
              </a:ext>
            </a:extLst>
          </p:cNvPr>
          <p:cNvSpPr/>
          <p:nvPr/>
        </p:nvSpPr>
        <p:spPr>
          <a:xfrm>
            <a:off x="223935" y="6308724"/>
            <a:ext cx="401216" cy="3048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63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27</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Public Health Benefits</a:t>
            </a:r>
          </a:p>
        </p:txBody>
      </p:sp>
      <p:graphicFrame>
        <p:nvGraphicFramePr>
          <p:cNvPr id="7" name="Content Placeholder 6">
            <a:extLst>
              <a:ext uri="{FF2B5EF4-FFF2-40B4-BE49-F238E27FC236}">
                <a16:creationId xmlns:a16="http://schemas.microsoft.com/office/drawing/2014/main" id="{52F5F799-68F4-9F27-761E-11D7CB0FCB3A}"/>
              </a:ext>
            </a:extLst>
          </p:cNvPr>
          <p:cNvGraphicFramePr>
            <a:graphicFrameLocks noGrp="1"/>
          </p:cNvGraphicFramePr>
          <p:nvPr>
            <p:ph sz="quarter" idx="1"/>
            <p:extLst>
              <p:ext uri="{D42A27DB-BD31-4B8C-83A1-F6EECF244321}">
                <p14:modId xmlns:p14="http://schemas.microsoft.com/office/powerpoint/2010/main" val="337835692"/>
              </p:ext>
            </p:extLst>
          </p:nvPr>
        </p:nvGraphicFramePr>
        <p:xfrm>
          <a:off x="1069847" y="1281796"/>
          <a:ext cx="7536226" cy="5462378"/>
        </p:xfrm>
        <a:graphic>
          <a:graphicData uri="http://schemas.openxmlformats.org/drawingml/2006/table">
            <a:tbl>
              <a:tblPr firstRow="1" firstCol="1" bandRow="1"/>
              <a:tblGrid>
                <a:gridCol w="7536226">
                  <a:extLst>
                    <a:ext uri="{9D8B030D-6E8A-4147-A177-3AD203B41FA5}">
                      <a16:colId xmlns:a16="http://schemas.microsoft.com/office/drawing/2014/main" val="1848272292"/>
                    </a:ext>
                  </a:extLst>
                </a:gridCol>
              </a:tblGrid>
              <a:tr h="177073">
                <a:tc>
                  <a:txBody>
                    <a:bodyPr/>
                    <a:lstStyle/>
                    <a:p>
                      <a:pPr marL="0" marR="0" algn="just">
                        <a:lnSpc>
                          <a:spcPct val="107000"/>
                        </a:lnSpc>
                        <a:spcBef>
                          <a:spcPts val="0"/>
                        </a:spcBef>
                        <a:spcAft>
                          <a:spcPts val="0"/>
                        </a:spcAft>
                      </a:pPr>
                      <a:r>
                        <a:rPr lang="en-US"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Public Health Benefits – 30 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0593" marR="70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67564087"/>
                  </a:ext>
                </a:extLst>
              </a:tr>
              <a:tr h="4187595">
                <a:tc>
                  <a:txBody>
                    <a:bodyPr/>
                    <a:lstStyle/>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Describe how project will: Meet requirements of DERA by reducing environmental risks to the public and sensitive populations; and reduce environmental risks to economically disadvantaged and other populations with disproportionately high and adverse human health or environmental impacts.  Include impacted communities including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total population</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 minority</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percent low-income </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(defined as $25,000 annually, or less), and proximity to hospitals, medical, elderly facilities, and school(s), including daycare. Include map showing locations of these facilities relative to the project area.</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Use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EPA’s EJSCREEN: Environmental Justice Screening and Mapping Tool</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minority population and low-income data. Attach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EJSCREEN ACS Summary report</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Appendix G</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map that shows the locations of affected facilities</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as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Appendix H</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Low-income is derived from the </a:t>
                      </a:r>
                      <a:r>
                        <a:rPr lang="en-US" sz="16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Office of the Assistant Secretary for Planning and Evaluation</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Poverty Guidelines, using data for a family of four with an annual income of $26,200 or less.  See ACS report, Page 2, “Households by Household Income.” Add the first two percentages from the categories “&lt;$15,000” and “$15,001 - $25,000” to determine the percentage of low-income households in the project area.  Include the EJSCREEN map.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593" marR="70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09321716"/>
                  </a:ext>
                </a:extLst>
              </a:tr>
              <a:tr h="1087712">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For fleet projects that service multiple areas throughout the State, provide a detailed summary of the route, an EJSCREEN report as Appendix G and a map for each area serviced as Appendix H, along with the percentage of time the fleet spends in the affected area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593" marR="70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898189"/>
                  </a:ext>
                </a:extLst>
              </a:tr>
            </a:tbl>
          </a:graphicData>
        </a:graphic>
      </p:graphicFrame>
    </p:spTree>
    <p:extLst>
      <p:ext uri="{BB962C8B-B14F-4D97-AF65-F5344CB8AC3E}">
        <p14:creationId xmlns:p14="http://schemas.microsoft.com/office/powerpoint/2010/main" val="2529178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28</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a:bodyPr>
          <a:lstStyle/>
          <a:p>
            <a:r>
              <a:rPr lang="en-US" dirty="0"/>
              <a:t>Demonstration of EJSCREEN </a:t>
            </a:r>
          </a:p>
        </p:txBody>
      </p:sp>
      <p:pic>
        <p:nvPicPr>
          <p:cNvPr id="8" name="Content Placeholder 7" descr="A group of kids playing in the grass&#10;&#10;Description automatically generated with low confidence">
            <a:extLst>
              <a:ext uri="{FF2B5EF4-FFF2-40B4-BE49-F238E27FC236}">
                <a16:creationId xmlns:a16="http://schemas.microsoft.com/office/drawing/2014/main" id="{E642CA2B-3FC2-2A3A-3505-D82D33C69A2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46003" y="1600200"/>
            <a:ext cx="7486943" cy="4953000"/>
          </a:xfrm>
        </p:spPr>
      </p:pic>
      <p:sp>
        <p:nvSpPr>
          <p:cNvPr id="9" name="Arrow: Right 8">
            <a:extLst>
              <a:ext uri="{FF2B5EF4-FFF2-40B4-BE49-F238E27FC236}">
                <a16:creationId xmlns:a16="http://schemas.microsoft.com/office/drawing/2014/main" id="{6DB83852-2780-C5F9-2722-799D9C309D52}"/>
              </a:ext>
            </a:extLst>
          </p:cNvPr>
          <p:cNvSpPr/>
          <p:nvPr/>
        </p:nvSpPr>
        <p:spPr>
          <a:xfrm>
            <a:off x="3771900" y="4333876"/>
            <a:ext cx="1600200" cy="6286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61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descr="Table&#10;&#10;Description automatically generated with medium confidence">
            <a:extLst>
              <a:ext uri="{FF2B5EF4-FFF2-40B4-BE49-F238E27FC236}">
                <a16:creationId xmlns:a16="http://schemas.microsoft.com/office/drawing/2014/main" id="{8F44B342-3C2B-FE59-DF07-70DC43A7909F}"/>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14183" y="2974466"/>
            <a:ext cx="2743583" cy="3639058"/>
          </a:xfrm>
        </p:spPr>
      </p:pic>
      <p:pic>
        <p:nvPicPr>
          <p:cNvPr id="23" name="Content Placeholder 22" descr="Map&#10;&#10;Description automatically generated">
            <a:extLst>
              <a:ext uri="{FF2B5EF4-FFF2-40B4-BE49-F238E27FC236}">
                <a16:creationId xmlns:a16="http://schemas.microsoft.com/office/drawing/2014/main" id="{75F1B35F-DDC7-1A4A-E0E3-570DB6C33529}"/>
              </a:ext>
            </a:extLst>
          </p:cNvPr>
          <p:cNvPicPr>
            <a:picLocks noGrp="1" noChangeAspect="1"/>
          </p:cNvPicPr>
          <p:nvPr>
            <p:ph sz="quarter" idx="2"/>
          </p:nvPr>
        </p:nvPicPr>
        <p:blipFill>
          <a:blip r:embed="rId4">
            <a:extLst>
              <a:ext uri="{28A0092B-C50C-407E-A947-70E740481C1C}">
                <a14:useLocalDpi xmlns:a14="http://schemas.microsoft.com/office/drawing/2010/main" val="0"/>
              </a:ext>
            </a:extLst>
          </a:blip>
          <a:stretch>
            <a:fillRect/>
          </a:stretch>
        </p:blipFill>
        <p:spPr>
          <a:xfrm>
            <a:off x="3468326" y="1993899"/>
            <a:ext cx="5408974" cy="4619625"/>
          </a:xfrm>
        </p:spPr>
      </p:pic>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6"/>
          </p:nvPr>
        </p:nvSpPr>
        <p:spPr/>
        <p:txBody>
          <a:bodyPr/>
          <a:lstStyle/>
          <a:p>
            <a:fld id="{0255DE44-24D9-468F-ACC9-DDC431174CCA}" type="slidenum">
              <a:rPr lang="en-US" smtClean="0"/>
              <a:pPr/>
              <a:t>29</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a:bodyPr>
          <a:lstStyle/>
          <a:p>
            <a:r>
              <a:rPr lang="en-US" dirty="0"/>
              <a:t>Demonstration of EJSCREEN </a:t>
            </a:r>
          </a:p>
        </p:txBody>
      </p:sp>
      <p:sp>
        <p:nvSpPr>
          <p:cNvPr id="24" name="Arrow: Right 23">
            <a:extLst>
              <a:ext uri="{FF2B5EF4-FFF2-40B4-BE49-F238E27FC236}">
                <a16:creationId xmlns:a16="http://schemas.microsoft.com/office/drawing/2014/main" id="{63DD11BC-4059-20AA-459E-F0FD64F3BBFD}"/>
              </a:ext>
            </a:extLst>
          </p:cNvPr>
          <p:cNvSpPr/>
          <p:nvPr/>
        </p:nvSpPr>
        <p:spPr>
          <a:xfrm>
            <a:off x="6638925" y="1990725"/>
            <a:ext cx="1009650" cy="5715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1</a:t>
            </a:r>
          </a:p>
        </p:txBody>
      </p:sp>
      <p:sp>
        <p:nvSpPr>
          <p:cNvPr id="25" name="Arrow: Down 24">
            <a:extLst>
              <a:ext uri="{FF2B5EF4-FFF2-40B4-BE49-F238E27FC236}">
                <a16:creationId xmlns:a16="http://schemas.microsoft.com/office/drawing/2014/main" id="{E233C05D-4B24-F5CD-94F7-7FB77C5B0CD6}"/>
              </a:ext>
            </a:extLst>
          </p:cNvPr>
          <p:cNvSpPr/>
          <p:nvPr/>
        </p:nvSpPr>
        <p:spPr>
          <a:xfrm>
            <a:off x="1857375" y="2238375"/>
            <a:ext cx="485775" cy="736092"/>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2</a:t>
            </a:r>
          </a:p>
        </p:txBody>
      </p:sp>
      <p:sp>
        <p:nvSpPr>
          <p:cNvPr id="26" name="Arrow: Right 25">
            <a:extLst>
              <a:ext uri="{FF2B5EF4-FFF2-40B4-BE49-F238E27FC236}">
                <a16:creationId xmlns:a16="http://schemas.microsoft.com/office/drawing/2014/main" id="{3DE6676B-DA1F-3224-D0D6-7AC383007E3D}"/>
              </a:ext>
            </a:extLst>
          </p:cNvPr>
          <p:cNvSpPr/>
          <p:nvPr/>
        </p:nvSpPr>
        <p:spPr>
          <a:xfrm>
            <a:off x="90295" y="5476875"/>
            <a:ext cx="714375" cy="45720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3</a:t>
            </a:r>
          </a:p>
        </p:txBody>
      </p:sp>
      <p:sp>
        <p:nvSpPr>
          <p:cNvPr id="5" name="Arrow: Right 4">
            <a:extLst>
              <a:ext uri="{FF2B5EF4-FFF2-40B4-BE49-F238E27FC236}">
                <a16:creationId xmlns:a16="http://schemas.microsoft.com/office/drawing/2014/main" id="{F11FB59D-0C7F-9BB5-6E84-6F1EEC41C12F}"/>
              </a:ext>
            </a:extLst>
          </p:cNvPr>
          <p:cNvSpPr/>
          <p:nvPr/>
        </p:nvSpPr>
        <p:spPr>
          <a:xfrm>
            <a:off x="2724106" y="5943917"/>
            <a:ext cx="955040" cy="44640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769483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a:t>
            </a:fld>
            <a:endParaRPr lang="en-US"/>
          </a:p>
        </p:txBody>
      </p:sp>
      <p:sp>
        <p:nvSpPr>
          <p:cNvPr id="3" name="Content Placeholder 2">
            <a:extLst>
              <a:ext uri="{FF2B5EF4-FFF2-40B4-BE49-F238E27FC236}">
                <a16:creationId xmlns:a16="http://schemas.microsoft.com/office/drawing/2014/main" id="{4294EB3F-61BE-431B-AB9F-AE245C2E1348}"/>
              </a:ext>
            </a:extLst>
          </p:cNvPr>
          <p:cNvSpPr>
            <a:spLocks noGrp="1"/>
          </p:cNvSpPr>
          <p:nvPr>
            <p:ph sz="quarter" idx="1"/>
          </p:nvPr>
        </p:nvSpPr>
        <p:spPr/>
        <p:txBody>
          <a:bodyPr vert="horz" lIns="91440" tIns="45720" rIns="91440" bIns="45720" anchor="t">
            <a:normAutofit fontScale="85000" lnSpcReduction="20000"/>
          </a:bodyPr>
          <a:lstStyle/>
          <a:p>
            <a:r>
              <a:rPr lang="en-US" sz="2400" dirty="0">
                <a:latin typeface="Calibri"/>
                <a:cs typeface="Calibri"/>
              </a:rPr>
              <a:t> As a result of EPA regulations, diesel engines manufactured today are cleaner than ever before. But because engines can operate for 30 years or more, millions of older, dirtier engines are still in use. </a:t>
            </a:r>
          </a:p>
          <a:p>
            <a:r>
              <a:rPr lang="en-US" sz="2400" dirty="0">
                <a:latin typeface="Calibri"/>
                <a:cs typeface="Calibri"/>
              </a:rPr>
              <a:t> Combustion of diesel fuel produces nitrogen oxides (NOx), fine particulate matter (PM 2.5) carbon dioxide and air toxics.  Reducing exposure to diesel exhaust is especially important for human health and the environment. (e.g., asthma, ground-level ozone, acid rain, haze)</a:t>
            </a:r>
          </a:p>
          <a:p>
            <a:r>
              <a:rPr lang="en-US" sz="2400" dirty="0">
                <a:latin typeface="Calibri"/>
                <a:cs typeface="Calibri"/>
              </a:rPr>
              <a:t>NMED provides grant funding through the New Mexico Clean Diesel Program, for projects that reduce harmful diesel emissions from existing heavy-duty diesel-fueled vehicles and equipment.  This program is funded by EPA through the Diesel Emission Reduction Act or “DERA”.  </a:t>
            </a:r>
          </a:p>
          <a:p>
            <a:r>
              <a:rPr lang="en-US" sz="2400" dirty="0">
                <a:latin typeface="Calibri"/>
                <a:cs typeface="Calibri"/>
              </a:rPr>
              <a:t>2005 - Congress passed the Diesel Emissions Reduction Act (DERA) amending the Energy Policy Act of 2005.  Designed to reduce diesel emissions from existing diesel fleets that did not meet the federal emission standards at that time.  </a:t>
            </a:r>
          </a:p>
          <a:p>
            <a:r>
              <a:rPr lang="en-US" sz="2400" dirty="0">
                <a:latin typeface="Calibri"/>
                <a:cs typeface="Calibri"/>
              </a:rPr>
              <a:t>EPA is responsible for overseeing and distributing the DERA funds.  For more information visit EPA’s DERA Funding website </a:t>
            </a:r>
            <a:r>
              <a:rPr lang="en-US" sz="2400" dirty="0">
                <a:latin typeface="Calibri"/>
                <a:cs typeface="Calibri"/>
                <a:hlinkClick r:id="rId2"/>
              </a:rPr>
              <a:t>https://www.epa.gov/dera</a:t>
            </a:r>
            <a:r>
              <a:rPr lang="en-US" sz="2400" dirty="0">
                <a:latin typeface="Calibri"/>
                <a:cs typeface="Calibri"/>
              </a:rPr>
              <a:t> </a:t>
            </a:r>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pPr marL="0" marR="0">
              <a:lnSpc>
                <a:spcPct val="107000"/>
              </a:lnSpc>
              <a:spcBef>
                <a:spcPts val="0"/>
              </a:spcBef>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Diesel Emissions Reduction Act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1049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30</a:t>
            </a:fld>
            <a:endParaRPr lang="en-US"/>
          </a:p>
        </p:txBody>
      </p:sp>
      <p:pic>
        <p:nvPicPr>
          <p:cNvPr id="10" name="Content Placeholder 9" descr="Map&#10;&#10;Description automatically generated">
            <a:extLst>
              <a:ext uri="{FF2B5EF4-FFF2-40B4-BE49-F238E27FC236}">
                <a16:creationId xmlns:a16="http://schemas.microsoft.com/office/drawing/2014/main" id="{8AFFDF38-327E-34FF-4151-F2B85FF46AA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90550" y="1600200"/>
            <a:ext cx="8020049" cy="4953000"/>
          </a:xfrm>
        </p:spPr>
      </p:pic>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a:bodyPr>
          <a:lstStyle/>
          <a:p>
            <a:r>
              <a:rPr lang="en-US" dirty="0"/>
              <a:t>Demonstration of EJSCREEN </a:t>
            </a:r>
          </a:p>
        </p:txBody>
      </p:sp>
    </p:spTree>
    <p:extLst>
      <p:ext uri="{BB962C8B-B14F-4D97-AF65-F5344CB8AC3E}">
        <p14:creationId xmlns:p14="http://schemas.microsoft.com/office/powerpoint/2010/main" val="869541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31</a:t>
            </a:fld>
            <a:endParaRPr lang="en-US"/>
          </a:p>
        </p:txBody>
      </p:sp>
      <p:pic>
        <p:nvPicPr>
          <p:cNvPr id="10" name="Content Placeholder 9" descr="Map&#10;&#10;Description automatically generated">
            <a:extLst>
              <a:ext uri="{FF2B5EF4-FFF2-40B4-BE49-F238E27FC236}">
                <a16:creationId xmlns:a16="http://schemas.microsoft.com/office/drawing/2014/main" id="{8AFFDF38-327E-34FF-4151-F2B85FF46AA2}"/>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90550" y="1600200"/>
            <a:ext cx="8020049" cy="4953000"/>
          </a:xfrm>
        </p:spPr>
      </p:pic>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a:bodyPr>
          <a:lstStyle/>
          <a:p>
            <a:r>
              <a:rPr lang="en-US" dirty="0"/>
              <a:t>Demonstration of EJSCREEN </a:t>
            </a:r>
          </a:p>
        </p:txBody>
      </p:sp>
      <p:sp>
        <p:nvSpPr>
          <p:cNvPr id="11" name="Arrow: Right 10">
            <a:extLst>
              <a:ext uri="{FF2B5EF4-FFF2-40B4-BE49-F238E27FC236}">
                <a16:creationId xmlns:a16="http://schemas.microsoft.com/office/drawing/2014/main" id="{3DDB0A1D-25D0-3FF0-A2B8-2A4610711666}"/>
              </a:ext>
            </a:extLst>
          </p:cNvPr>
          <p:cNvSpPr/>
          <p:nvPr/>
        </p:nvSpPr>
        <p:spPr>
          <a:xfrm>
            <a:off x="2124075" y="3495675"/>
            <a:ext cx="1066800" cy="42862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581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32</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a:bodyPr>
          <a:lstStyle/>
          <a:p>
            <a:r>
              <a:rPr lang="en-US" dirty="0"/>
              <a:t>Demonstration of EJSCREEN </a:t>
            </a:r>
          </a:p>
        </p:txBody>
      </p:sp>
      <p:pic>
        <p:nvPicPr>
          <p:cNvPr id="9" name="Content Placeholder 8" descr="Graphical user interface, application&#10;&#10;Description automatically generated">
            <a:extLst>
              <a:ext uri="{FF2B5EF4-FFF2-40B4-BE49-F238E27FC236}">
                <a16:creationId xmlns:a16="http://schemas.microsoft.com/office/drawing/2014/main" id="{B9DB5A13-22FD-F40E-D805-85E7BEEB0ED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12775" y="1622424"/>
            <a:ext cx="8153400" cy="4991100"/>
          </a:xfrm>
        </p:spPr>
      </p:pic>
      <p:sp>
        <p:nvSpPr>
          <p:cNvPr id="12" name="Arrow: Right 11">
            <a:extLst>
              <a:ext uri="{FF2B5EF4-FFF2-40B4-BE49-F238E27FC236}">
                <a16:creationId xmlns:a16="http://schemas.microsoft.com/office/drawing/2014/main" id="{C18227CC-5AE3-2ACF-689D-37E0F7B6A647}"/>
              </a:ext>
            </a:extLst>
          </p:cNvPr>
          <p:cNvSpPr/>
          <p:nvPr/>
        </p:nvSpPr>
        <p:spPr>
          <a:xfrm rot="10800000">
            <a:off x="8201025" y="4117974"/>
            <a:ext cx="819150" cy="2444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746D3C2F-8993-DDEA-D110-D5D1E2B221DC}"/>
              </a:ext>
            </a:extLst>
          </p:cNvPr>
          <p:cNvSpPr/>
          <p:nvPr/>
        </p:nvSpPr>
        <p:spPr>
          <a:xfrm rot="10800000">
            <a:off x="8305800" y="4695825"/>
            <a:ext cx="771525" cy="24447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642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Background pattern&#10;&#10;Description automatically generated">
            <a:extLst>
              <a:ext uri="{FF2B5EF4-FFF2-40B4-BE49-F238E27FC236}">
                <a16:creationId xmlns:a16="http://schemas.microsoft.com/office/drawing/2014/main" id="{D8A6B1D6-3A93-A2F9-C55B-E1E0BCB817E6}"/>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00347" y="1819276"/>
            <a:ext cx="7000603" cy="4191000"/>
          </a:xfrm>
        </p:spPr>
      </p:pic>
      <p:sp>
        <p:nvSpPr>
          <p:cNvPr id="2" name="Slide Number Placeholder 1">
            <a:extLst>
              <a:ext uri="{FF2B5EF4-FFF2-40B4-BE49-F238E27FC236}">
                <a16:creationId xmlns:a16="http://schemas.microsoft.com/office/drawing/2014/main" id="{4F4ADF28-E76E-40B4-86D7-F1213BE21C21}"/>
              </a:ext>
            </a:extLst>
          </p:cNvPr>
          <p:cNvSpPr>
            <a:spLocks noGrp="1"/>
          </p:cNvSpPr>
          <p:nvPr>
            <p:ph type="sldNum" sz="quarter" idx="12"/>
          </p:nvPr>
        </p:nvSpPr>
        <p:spPr/>
        <p:txBody>
          <a:bodyPr/>
          <a:lstStyle/>
          <a:p>
            <a:fld id="{0255DE44-24D9-468F-ACC9-DDC431174CCA}" type="slidenum">
              <a:rPr lang="en-US" smtClean="0"/>
              <a:pPr/>
              <a:t>33</a:t>
            </a:fld>
            <a:endParaRPr lang="en-US"/>
          </a:p>
        </p:txBody>
      </p:sp>
      <p:sp>
        <p:nvSpPr>
          <p:cNvPr id="4" name="Title 3">
            <a:extLst>
              <a:ext uri="{FF2B5EF4-FFF2-40B4-BE49-F238E27FC236}">
                <a16:creationId xmlns:a16="http://schemas.microsoft.com/office/drawing/2014/main" id="{19AD4D85-4961-4C68-B176-37634F479581}"/>
              </a:ext>
            </a:extLst>
          </p:cNvPr>
          <p:cNvSpPr>
            <a:spLocks noGrp="1"/>
          </p:cNvSpPr>
          <p:nvPr>
            <p:ph type="title"/>
          </p:nvPr>
        </p:nvSpPr>
        <p:spPr/>
        <p:txBody>
          <a:bodyPr>
            <a:normAutofit/>
          </a:bodyPr>
          <a:lstStyle/>
          <a:p>
            <a:r>
              <a:rPr lang="en-US" dirty="0"/>
              <a:t>Demonstration of EJSCREEN </a:t>
            </a:r>
          </a:p>
        </p:txBody>
      </p:sp>
      <p:sp>
        <p:nvSpPr>
          <p:cNvPr id="8" name="Plus Sign 7">
            <a:extLst>
              <a:ext uri="{FF2B5EF4-FFF2-40B4-BE49-F238E27FC236}">
                <a16:creationId xmlns:a16="http://schemas.microsoft.com/office/drawing/2014/main" id="{591C7112-AF1D-E72F-B4EF-B7DBC9C9760A}"/>
              </a:ext>
            </a:extLst>
          </p:cNvPr>
          <p:cNvSpPr/>
          <p:nvPr/>
        </p:nvSpPr>
        <p:spPr>
          <a:xfrm>
            <a:off x="6596063" y="3751910"/>
            <a:ext cx="409575" cy="476250"/>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Equals 9">
            <a:extLst>
              <a:ext uri="{FF2B5EF4-FFF2-40B4-BE49-F238E27FC236}">
                <a16:creationId xmlns:a16="http://schemas.microsoft.com/office/drawing/2014/main" id="{CC5A6D06-1B5D-BA66-49D0-4CC3923CD8AA}"/>
              </a:ext>
            </a:extLst>
          </p:cNvPr>
          <p:cNvSpPr/>
          <p:nvPr/>
        </p:nvSpPr>
        <p:spPr>
          <a:xfrm>
            <a:off x="7600950" y="3751910"/>
            <a:ext cx="381000" cy="476250"/>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5B2C50B6-5365-0D23-75CA-ACBEB42132EF}"/>
              </a:ext>
            </a:extLst>
          </p:cNvPr>
          <p:cNvSpPr txBox="1"/>
          <p:nvPr/>
        </p:nvSpPr>
        <p:spPr>
          <a:xfrm>
            <a:off x="7981950" y="3789980"/>
            <a:ext cx="842963" cy="400110"/>
          </a:xfrm>
          <a:prstGeom prst="rect">
            <a:avLst/>
          </a:prstGeom>
          <a:noFill/>
        </p:spPr>
        <p:txBody>
          <a:bodyPr wrap="square" rtlCol="0">
            <a:spAutoFit/>
          </a:bodyPr>
          <a:lstStyle/>
          <a:p>
            <a:r>
              <a:rPr lang="en-US" sz="2000" b="1" dirty="0">
                <a:solidFill>
                  <a:srgbClr val="7030A0"/>
                </a:solidFill>
              </a:rPr>
              <a:t>23%</a:t>
            </a:r>
          </a:p>
        </p:txBody>
      </p:sp>
    </p:spTree>
    <p:extLst>
      <p:ext uri="{BB962C8B-B14F-4D97-AF65-F5344CB8AC3E}">
        <p14:creationId xmlns:p14="http://schemas.microsoft.com/office/powerpoint/2010/main" val="2842025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34</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Air Quality in the Project Location</a:t>
            </a:r>
          </a:p>
        </p:txBody>
      </p:sp>
      <p:graphicFrame>
        <p:nvGraphicFramePr>
          <p:cNvPr id="6" name="Content Placeholder 5">
            <a:extLst>
              <a:ext uri="{FF2B5EF4-FFF2-40B4-BE49-F238E27FC236}">
                <a16:creationId xmlns:a16="http://schemas.microsoft.com/office/drawing/2014/main" id="{CF5522C1-91D3-0914-A9A2-07451CD98999}"/>
              </a:ext>
            </a:extLst>
          </p:cNvPr>
          <p:cNvGraphicFramePr>
            <a:graphicFrameLocks noGrp="1"/>
          </p:cNvGraphicFramePr>
          <p:nvPr>
            <p:ph sz="quarter" idx="1"/>
            <p:extLst>
              <p:ext uri="{D42A27DB-BD31-4B8C-83A1-F6EECF244321}">
                <p14:modId xmlns:p14="http://schemas.microsoft.com/office/powerpoint/2010/main" val="4008112205"/>
              </p:ext>
            </p:extLst>
          </p:nvPr>
        </p:nvGraphicFramePr>
        <p:xfrm>
          <a:off x="219456" y="1504951"/>
          <a:ext cx="8386617" cy="5229505"/>
        </p:xfrm>
        <a:graphic>
          <a:graphicData uri="http://schemas.openxmlformats.org/drawingml/2006/table">
            <a:tbl>
              <a:tblPr firstRow="1" firstCol="1" bandRow="1"/>
              <a:tblGrid>
                <a:gridCol w="8386617">
                  <a:extLst>
                    <a:ext uri="{9D8B030D-6E8A-4147-A177-3AD203B41FA5}">
                      <a16:colId xmlns:a16="http://schemas.microsoft.com/office/drawing/2014/main" val="2843224654"/>
                    </a:ext>
                  </a:extLst>
                </a:gridCol>
              </a:tblGrid>
              <a:tr h="207850">
                <a:tc>
                  <a:txBody>
                    <a:bodyPr/>
                    <a:lstStyle/>
                    <a:p>
                      <a:pPr marL="0" marR="0" algn="just">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Air Quality in the Project Location – 30 Points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857808031"/>
                  </a:ext>
                </a:extLst>
              </a:tr>
              <a:tr h="1078002">
                <a:tc>
                  <a:txBody>
                    <a:bodyPr/>
                    <a:lstStyle/>
                    <a:p>
                      <a:pPr marL="0" marR="0" algn="l">
                        <a:lnSpc>
                          <a:spcPct val="107000"/>
                        </a:lnSpc>
                        <a:spcBef>
                          <a:spcPts val="0"/>
                        </a:spcBef>
                        <a:spcAft>
                          <a:spcPts val="0"/>
                        </a:spcAft>
                      </a:pP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Describe</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any special air quality concerns within or in close proximity to, the project area (e.g., located in an ozone nonattainment area, nearby Federal Class I areas, EPA designated priority counties) and include a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qualitative</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description</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area’s diesel emissions due to high impact features (e.g., truck stops, railroad yards, distribution centers, interstates, etc.).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687965365"/>
                  </a:ext>
                </a:extLst>
              </a:tr>
              <a:tr h="3253382">
                <a:tc>
                  <a:txBody>
                    <a:bodyPr/>
                    <a:lstStyle/>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Describe</a:t>
                      </a:r>
                      <a:r>
                        <a:rPr lang="en-US" sz="1600" dirty="0">
                          <a:effectLst/>
                          <a:latin typeface="Calibri" panose="020F0502020204030204" pitchFamily="34" charset="0"/>
                          <a:ea typeface="Calibri" panose="020F0502020204030204" pitchFamily="34" charset="0"/>
                          <a:cs typeface="Calibri" panose="020F0502020204030204" pitchFamily="34" charset="0"/>
                        </a:rPr>
                        <a:t> how the project will reduce environmental impacts in the project location as it pertains to the air quality standards and proximity to Class I Areas. Indicate whether the project is located: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Within or adjacent to a non-attainment area for the NAAQS for ozone (currently Sunland Park in Doña Ana County);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Within a county whose ozone design value is equal to or greater than 95% of the NAAQS for ozone (currently Doña Ana, Lea, Eddy, San Juan, Rio Arriba, Sandoval, Valencia and Bernalillo); 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Within or near a designated priority county listed in the NMED Clean Diesel Program Guidance Document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Describe</a:t>
                      </a:r>
                      <a:r>
                        <a:rPr lang="en-US" sz="1600" dirty="0">
                          <a:effectLst/>
                          <a:latin typeface="Calibri" panose="020F0502020204030204" pitchFamily="34" charset="0"/>
                          <a:ea typeface="Calibri" panose="020F0502020204030204" pitchFamily="34" charset="0"/>
                          <a:cs typeface="Calibri" panose="020F0502020204030204" pitchFamily="34" charset="0"/>
                        </a:rPr>
                        <a:t> the proximity (in miles) to the nearest Class I Area.  If there are additional Class I Areas within 100 miles, list all of them.  A map of the Federal Class I Areas within the State and in surrounding areas can be found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https://www.env.nm.gov/air-quality/reg-haze/</a:t>
                      </a: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Include a </a:t>
                      </a:r>
                      <a:r>
                        <a:rPr lang="en-US" sz="1600" i="1" dirty="0">
                          <a:effectLst/>
                          <a:latin typeface="Calibri" panose="020F0502020204030204" pitchFamily="34" charset="0"/>
                          <a:ea typeface="Calibri" panose="020F0502020204030204" pitchFamily="34" charset="0"/>
                          <a:cs typeface="Calibri" panose="020F0502020204030204" pitchFamily="34" charset="0"/>
                        </a:rPr>
                        <a:t>map</a:t>
                      </a:r>
                      <a:r>
                        <a:rPr lang="en-US" sz="1600" dirty="0">
                          <a:effectLst/>
                          <a:latin typeface="Calibri" panose="020F0502020204030204" pitchFamily="34" charset="0"/>
                          <a:ea typeface="Calibri" panose="020F0502020204030204" pitchFamily="34" charset="0"/>
                          <a:cs typeface="Calibri" panose="020F0502020204030204" pitchFamily="34" charset="0"/>
                        </a:rPr>
                        <a:t>, showing </a:t>
                      </a:r>
                      <a:r>
                        <a:rPr lang="en-US" sz="1600" i="1" dirty="0">
                          <a:effectLst/>
                          <a:latin typeface="Calibri" panose="020F0502020204030204" pitchFamily="34" charset="0"/>
                          <a:ea typeface="Calibri" panose="020F0502020204030204" pitchFamily="34" charset="0"/>
                          <a:cs typeface="Calibri" panose="020F0502020204030204" pitchFamily="34" charset="0"/>
                        </a:rPr>
                        <a:t>proximity to Federal Class I Areas </a:t>
                      </a:r>
                      <a:r>
                        <a:rPr lang="en-US" sz="1600" dirty="0">
                          <a:effectLst/>
                          <a:latin typeface="Calibri" panose="020F0502020204030204" pitchFamily="34" charset="0"/>
                          <a:ea typeface="Calibri" panose="020F0502020204030204" pitchFamily="34" charset="0"/>
                          <a:cs typeface="Calibri" panose="020F0502020204030204" pitchFamily="34" charset="0"/>
                        </a:rPr>
                        <a:t>relative to the project area as </a:t>
                      </a:r>
                      <a:r>
                        <a:rPr lang="en-US" sz="1600" b="1" dirty="0">
                          <a:effectLst/>
                          <a:latin typeface="Calibri" panose="020F0502020204030204" pitchFamily="34" charset="0"/>
                          <a:ea typeface="Calibri" panose="020F0502020204030204" pitchFamily="34" charset="0"/>
                          <a:cs typeface="Calibri" panose="020F0502020204030204" pitchFamily="34" charset="0"/>
                        </a:rPr>
                        <a:t>Appendix I.</a:t>
                      </a: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871738"/>
                  </a:ext>
                </a:extLst>
              </a:tr>
            </a:tbl>
          </a:graphicData>
        </a:graphic>
      </p:graphicFrame>
    </p:spTree>
    <p:extLst>
      <p:ext uri="{BB962C8B-B14F-4D97-AF65-F5344CB8AC3E}">
        <p14:creationId xmlns:p14="http://schemas.microsoft.com/office/powerpoint/2010/main" val="262125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35</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Community Engagement and Partnership</a:t>
            </a:r>
          </a:p>
        </p:txBody>
      </p:sp>
      <p:graphicFrame>
        <p:nvGraphicFramePr>
          <p:cNvPr id="7" name="Content Placeholder 6">
            <a:extLst>
              <a:ext uri="{FF2B5EF4-FFF2-40B4-BE49-F238E27FC236}">
                <a16:creationId xmlns:a16="http://schemas.microsoft.com/office/drawing/2014/main" id="{D78C949A-3364-AF41-0962-0C8AF06B017F}"/>
              </a:ext>
            </a:extLst>
          </p:cNvPr>
          <p:cNvGraphicFramePr>
            <a:graphicFrameLocks noGrp="1"/>
          </p:cNvGraphicFramePr>
          <p:nvPr>
            <p:ph sz="quarter" idx="1"/>
            <p:extLst>
              <p:ext uri="{D42A27DB-BD31-4B8C-83A1-F6EECF244321}">
                <p14:modId xmlns:p14="http://schemas.microsoft.com/office/powerpoint/2010/main" val="1576177038"/>
              </p:ext>
            </p:extLst>
          </p:nvPr>
        </p:nvGraphicFramePr>
        <p:xfrm>
          <a:off x="1069847" y="2176272"/>
          <a:ext cx="7536226" cy="4242814"/>
        </p:xfrm>
        <a:graphic>
          <a:graphicData uri="http://schemas.openxmlformats.org/drawingml/2006/table">
            <a:tbl>
              <a:tblPr firstRow="1" firstCol="1" bandRow="1"/>
              <a:tblGrid>
                <a:gridCol w="7536226">
                  <a:extLst>
                    <a:ext uri="{9D8B030D-6E8A-4147-A177-3AD203B41FA5}">
                      <a16:colId xmlns:a16="http://schemas.microsoft.com/office/drawing/2014/main" val="552467061"/>
                    </a:ext>
                  </a:extLst>
                </a:gridCol>
              </a:tblGrid>
              <a:tr h="503721">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Engagement and Partnership – 5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1474031"/>
                  </a:ext>
                </a:extLst>
              </a:tr>
              <a:tr h="1030696">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List any government entities, school districts or organizations involved in this project, including their roles in the project.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93429121"/>
                  </a:ext>
                </a:extLst>
              </a:tr>
              <a:tr h="2708397">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Provide a summary that outlines project partners involved in this project and any community activities associated with this project.  Project partners include government entities, school districts or community organizations.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076774"/>
                  </a:ext>
                </a:extLst>
              </a:tr>
            </a:tbl>
          </a:graphicData>
        </a:graphic>
      </p:graphicFrame>
    </p:spTree>
    <p:extLst>
      <p:ext uri="{BB962C8B-B14F-4D97-AF65-F5344CB8AC3E}">
        <p14:creationId xmlns:p14="http://schemas.microsoft.com/office/powerpoint/2010/main" val="3247158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36</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dirty="0"/>
              <a:t>Application – Fuel Type</a:t>
            </a:r>
          </a:p>
        </p:txBody>
      </p:sp>
      <p:graphicFrame>
        <p:nvGraphicFramePr>
          <p:cNvPr id="6" name="Content Placeholder 5">
            <a:extLst>
              <a:ext uri="{FF2B5EF4-FFF2-40B4-BE49-F238E27FC236}">
                <a16:creationId xmlns:a16="http://schemas.microsoft.com/office/drawing/2014/main" id="{67F81C22-E463-51A3-484F-B5C29B1A75EA}"/>
              </a:ext>
            </a:extLst>
          </p:cNvPr>
          <p:cNvGraphicFramePr>
            <a:graphicFrameLocks noGrp="1"/>
          </p:cNvGraphicFramePr>
          <p:nvPr>
            <p:ph sz="quarter" idx="1"/>
            <p:extLst>
              <p:ext uri="{D42A27DB-BD31-4B8C-83A1-F6EECF244321}">
                <p14:modId xmlns:p14="http://schemas.microsoft.com/office/powerpoint/2010/main" val="1159623091"/>
              </p:ext>
            </p:extLst>
          </p:nvPr>
        </p:nvGraphicFramePr>
        <p:xfrm>
          <a:off x="1069847" y="1947672"/>
          <a:ext cx="7536226" cy="3858768"/>
        </p:xfrm>
        <a:graphic>
          <a:graphicData uri="http://schemas.openxmlformats.org/drawingml/2006/table">
            <a:tbl>
              <a:tblPr firstRow="1" firstCol="1" bandRow="1"/>
              <a:tblGrid>
                <a:gridCol w="6724633">
                  <a:extLst>
                    <a:ext uri="{9D8B030D-6E8A-4147-A177-3AD203B41FA5}">
                      <a16:colId xmlns:a16="http://schemas.microsoft.com/office/drawing/2014/main" val="303418056"/>
                    </a:ext>
                  </a:extLst>
                </a:gridCol>
                <a:gridCol w="811593">
                  <a:extLst>
                    <a:ext uri="{9D8B030D-6E8A-4147-A177-3AD203B41FA5}">
                      <a16:colId xmlns:a16="http://schemas.microsoft.com/office/drawing/2014/main" val="4093080049"/>
                    </a:ext>
                  </a:extLst>
                </a:gridCol>
              </a:tblGrid>
              <a:tr h="297863">
                <a:tc gridSpan="2">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Fuel Type – 30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extLst>
                  <a:ext uri="{0D108BD9-81ED-4DB2-BD59-A6C34878D82A}">
                    <a16:rowId xmlns:a16="http://schemas.microsoft.com/office/drawing/2014/main" val="4235128589"/>
                  </a:ext>
                </a:extLst>
              </a:tr>
              <a:tr h="604725">
                <a:tc gridSpan="2">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Fuel Type of Proposed Vehicles: </a:t>
                      </a:r>
                      <a:r>
                        <a:rPr lang="en-US" sz="16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a:effectLst/>
                          <a:latin typeface="Calibri" panose="020F0502020204030204" pitchFamily="34" charset="0"/>
                          <a:ea typeface="Calibri" panose="020F0502020204030204" pitchFamily="34" charset="0"/>
                          <a:cs typeface="Calibri" panose="020F0502020204030204" pitchFamily="34" charset="0"/>
                        </a:rPr>
                        <a:t> ULSD </a:t>
                      </a:r>
                      <a:r>
                        <a:rPr lang="en-US" sz="16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a:effectLst/>
                          <a:latin typeface="Calibri" panose="020F0502020204030204" pitchFamily="34" charset="0"/>
                          <a:ea typeface="Calibri" panose="020F0502020204030204" pitchFamily="34" charset="0"/>
                          <a:cs typeface="Calibri" panose="020F0502020204030204" pitchFamily="34" charset="0"/>
                        </a:rPr>
                        <a:t> CNG/LNG </a:t>
                      </a:r>
                      <a:r>
                        <a:rPr lang="en-US" sz="16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a:effectLst/>
                          <a:latin typeface="Calibri" panose="020F0502020204030204" pitchFamily="34" charset="0"/>
                          <a:ea typeface="Calibri" panose="020F0502020204030204" pitchFamily="34" charset="0"/>
                          <a:cs typeface="Calibri" panose="020F0502020204030204" pitchFamily="34" charset="0"/>
                        </a:rPr>
                        <a:t> Propane </a:t>
                      </a:r>
                      <a:r>
                        <a:rPr lang="en-US" sz="16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a:effectLst/>
                          <a:latin typeface="Calibri" panose="020F0502020204030204" pitchFamily="34" charset="0"/>
                          <a:ea typeface="Calibri" panose="020F0502020204030204" pitchFamily="34" charset="0"/>
                          <a:cs typeface="Calibri" panose="020F0502020204030204" pitchFamily="34" charset="0"/>
                        </a:rPr>
                        <a:t> Near zero CNG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a:effectLst/>
                          <a:latin typeface="Calibri" panose="020F0502020204030204" pitchFamily="34" charset="0"/>
                          <a:ea typeface="Calibri" panose="020F0502020204030204" pitchFamily="34" charset="0"/>
                          <a:cs typeface="Calibri" panose="020F0502020204030204" pitchFamily="34" charset="0"/>
                        </a:rPr>
                        <a:t> Electric </a:t>
                      </a:r>
                      <a:r>
                        <a:rPr lang="en-US" sz="16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a:effectLst/>
                          <a:latin typeface="Calibri" panose="020F0502020204030204" pitchFamily="34" charset="0"/>
                          <a:ea typeface="Calibri" panose="020F0502020204030204" pitchFamily="34" charset="0"/>
                          <a:cs typeface="Calibri" panose="020F0502020204030204" pitchFamily="34" charset="0"/>
                        </a:rPr>
                        <a:t> Hydrogen Fuel Cell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31675746"/>
                  </a:ext>
                </a:extLst>
              </a:tr>
              <a:tr h="609475">
                <a:tc>
                  <a:txBody>
                    <a:bodyPr/>
                    <a:lstStyle/>
                    <a:p>
                      <a:pPr marL="0" marR="0">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Are additional fueling infrastructure developments or improvements needed for this project?  If yes, describe below.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2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200">
                          <a:effectLst/>
                          <a:latin typeface="Calibri" panose="020F0502020204030204" pitchFamily="34" charset="0"/>
                          <a:ea typeface="Calibri" panose="020F0502020204030204" pitchFamily="34" charset="0"/>
                          <a:cs typeface="Calibri" panose="020F0502020204030204" pitchFamily="34" charset="0"/>
                        </a:rPr>
                        <a:t> Yes </a:t>
                      </a:r>
                      <a:r>
                        <a:rPr lang="en-US" sz="1200">
                          <a:effectLst/>
                          <a:latin typeface="Segoe UI Symbol" panose="020B0502040204020203" pitchFamily="34" charset="0"/>
                          <a:ea typeface="MS Gothic" panose="020B0609070205080204" pitchFamily="49" charset="-128"/>
                          <a:cs typeface="Segoe UI Symbol" panose="020B0502040204020203" pitchFamily="34" charset="0"/>
                        </a:rPr>
                        <a:t>☐</a:t>
                      </a:r>
                      <a:r>
                        <a:rPr lang="en-US" sz="1200">
                          <a:effectLst/>
                          <a:latin typeface="Calibri" panose="020F0502020204030204" pitchFamily="34" charset="0"/>
                          <a:ea typeface="Calibri" panose="020F0502020204030204" pitchFamily="34" charset="0"/>
                          <a:cs typeface="Calibri" panose="020F0502020204030204" pitchFamily="34" charset="0"/>
                        </a:rPr>
                        <a:t>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39248"/>
                  </a:ext>
                </a:extLst>
              </a:tr>
              <a:tr h="2346705">
                <a:tc gridSpan="2">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Select all applicable fuel types for the proposal.  Projects are not limited to using one fuel type; projects can use multiple fuel types such as compressed natural gas (CNG) or electricity (electric vehicles - EV).</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Should the project, as proposed, require additional fueling infrastructure, provide a detailed summary of the infrastructure that will be needed for this project including dates of completion that correspond to the project completion 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4582446"/>
                  </a:ext>
                </a:extLst>
              </a:tr>
            </a:tbl>
          </a:graphicData>
        </a:graphic>
      </p:graphicFrame>
    </p:spTree>
    <p:extLst>
      <p:ext uri="{BB962C8B-B14F-4D97-AF65-F5344CB8AC3E}">
        <p14:creationId xmlns:p14="http://schemas.microsoft.com/office/powerpoint/2010/main" val="1640237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37</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Ability to be Deployed in a Timely Manner</a:t>
            </a:r>
          </a:p>
        </p:txBody>
      </p:sp>
      <p:graphicFrame>
        <p:nvGraphicFramePr>
          <p:cNvPr id="7" name="Content Placeholder 6">
            <a:extLst>
              <a:ext uri="{FF2B5EF4-FFF2-40B4-BE49-F238E27FC236}">
                <a16:creationId xmlns:a16="http://schemas.microsoft.com/office/drawing/2014/main" id="{57D03A95-62C2-8262-4AE8-9BDFA2355C28}"/>
              </a:ext>
            </a:extLst>
          </p:cNvPr>
          <p:cNvGraphicFramePr>
            <a:graphicFrameLocks noGrp="1"/>
          </p:cNvGraphicFramePr>
          <p:nvPr>
            <p:ph sz="quarter" idx="1"/>
            <p:extLst>
              <p:ext uri="{D42A27DB-BD31-4B8C-83A1-F6EECF244321}">
                <p14:modId xmlns:p14="http://schemas.microsoft.com/office/powerpoint/2010/main" val="3599966920"/>
              </p:ext>
            </p:extLst>
          </p:nvPr>
        </p:nvGraphicFramePr>
        <p:xfrm>
          <a:off x="1069847" y="1828800"/>
          <a:ext cx="7536226" cy="4379975"/>
        </p:xfrm>
        <a:graphic>
          <a:graphicData uri="http://schemas.openxmlformats.org/drawingml/2006/table">
            <a:tbl>
              <a:tblPr firstRow="1" firstCol="1" bandRow="1"/>
              <a:tblGrid>
                <a:gridCol w="7536226">
                  <a:extLst>
                    <a:ext uri="{9D8B030D-6E8A-4147-A177-3AD203B41FA5}">
                      <a16:colId xmlns:a16="http://schemas.microsoft.com/office/drawing/2014/main" val="782305159"/>
                    </a:ext>
                  </a:extLst>
                </a:gridCol>
              </a:tblGrid>
              <a:tr h="552041">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Ability to be Deployed in a Timely Manner – 5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444123714"/>
                  </a:ext>
                </a:extLst>
              </a:tr>
              <a:tr h="1129567">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 detailed description, including estimated time of delivery and the purchasing process.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40287083"/>
                  </a:ext>
                </a:extLst>
              </a:tr>
              <a:tr h="2698367">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Provide a description/summary discussing the estimated time of delivery for equipment or vehicles to include a brief discussion of the applicant’s purchasing procedures.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1985852"/>
                  </a:ext>
                </a:extLst>
              </a:tr>
            </a:tbl>
          </a:graphicData>
        </a:graphic>
      </p:graphicFrame>
    </p:spTree>
    <p:extLst>
      <p:ext uri="{BB962C8B-B14F-4D97-AF65-F5344CB8AC3E}">
        <p14:creationId xmlns:p14="http://schemas.microsoft.com/office/powerpoint/2010/main" val="382247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38</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Purchasing Procedures</a:t>
            </a:r>
          </a:p>
        </p:txBody>
      </p:sp>
      <p:graphicFrame>
        <p:nvGraphicFramePr>
          <p:cNvPr id="9" name="Content Placeholder 8">
            <a:extLst>
              <a:ext uri="{FF2B5EF4-FFF2-40B4-BE49-F238E27FC236}">
                <a16:creationId xmlns:a16="http://schemas.microsoft.com/office/drawing/2014/main" id="{3778D47F-DDF9-01D2-451A-06AC0D9216F4}"/>
              </a:ext>
            </a:extLst>
          </p:cNvPr>
          <p:cNvGraphicFramePr>
            <a:graphicFrameLocks noGrp="1"/>
          </p:cNvGraphicFramePr>
          <p:nvPr>
            <p:ph sz="quarter" idx="1"/>
            <p:extLst>
              <p:ext uri="{D42A27DB-BD31-4B8C-83A1-F6EECF244321}">
                <p14:modId xmlns:p14="http://schemas.microsoft.com/office/powerpoint/2010/main" val="610786566"/>
              </p:ext>
            </p:extLst>
          </p:nvPr>
        </p:nvGraphicFramePr>
        <p:xfrm>
          <a:off x="1069847" y="1883662"/>
          <a:ext cx="7536226" cy="3831337"/>
        </p:xfrm>
        <a:graphic>
          <a:graphicData uri="http://schemas.openxmlformats.org/drawingml/2006/table">
            <a:tbl>
              <a:tblPr firstRow="1" firstCol="1" bandRow="1"/>
              <a:tblGrid>
                <a:gridCol w="7536226">
                  <a:extLst>
                    <a:ext uri="{9D8B030D-6E8A-4147-A177-3AD203B41FA5}">
                      <a16:colId xmlns:a16="http://schemas.microsoft.com/office/drawing/2014/main" val="4186926989"/>
                    </a:ext>
                  </a:extLst>
                </a:gridCol>
              </a:tblGrid>
              <a:tr h="264088">
                <a:tc>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Purchasing Procedures – 5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24562115"/>
                  </a:ext>
                </a:extLst>
              </a:tr>
              <a:tr h="816647">
                <a:tc>
                  <a:txBody>
                    <a:bodyPr/>
                    <a:lstStyle/>
                    <a:p>
                      <a:pPr marL="0" marR="0" algn="just">
                        <a:lnSpc>
                          <a:spcPct val="107000"/>
                        </a:lnSpc>
                        <a:spcBef>
                          <a:spcPts val="0"/>
                        </a:spcBef>
                        <a:spcAft>
                          <a:spcPts val="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 a detailed summary of the applicant’s purchasing procedures ensuring that all vendors will be selected in accordance with state public contracting and procurement regulations and federal procurement regulations.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91303838"/>
                  </a:ext>
                </a:extLst>
              </a:tr>
              <a:tr h="2750602">
                <a:tc>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 applicant must follow state purchasing procedures, as applicable, found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www.generalservices.state.nm.us/statepurchasing/</a:t>
                      </a:r>
                      <a:r>
                        <a:rPr lang="en-US" sz="1600" dirty="0">
                          <a:effectLst/>
                          <a:latin typeface="Calibri" panose="020F0502020204030204" pitchFamily="34" charset="0"/>
                          <a:ea typeface="Calibri" panose="020F0502020204030204" pitchFamily="34" charset="0"/>
                          <a:cs typeface="Calibri" panose="020F0502020204030204" pitchFamily="34" charset="0"/>
                        </a:rPr>
                        <a:t> ; </a:t>
                      </a:r>
                      <a:r>
                        <a:rPr lang="en-US" sz="1600" i="1" dirty="0">
                          <a:effectLst/>
                          <a:latin typeface="Calibri" panose="020F0502020204030204" pitchFamily="34" charset="0"/>
                          <a:ea typeface="Calibri" panose="020F0502020204030204" pitchFamily="34" charset="0"/>
                          <a:cs typeface="Calibri" panose="020F0502020204030204" pitchFamily="34" charset="0"/>
                        </a:rPr>
                        <a:t>New Mexico Procurement Code</a:t>
                      </a:r>
                      <a:r>
                        <a:rPr lang="en-US" sz="1600" dirty="0">
                          <a:effectLst/>
                          <a:latin typeface="Calibri" panose="020F0502020204030204" pitchFamily="34" charset="0"/>
                          <a:ea typeface="Calibri" panose="020F0502020204030204" pitchFamily="34" charset="0"/>
                          <a:cs typeface="Calibri" panose="020F0502020204030204" pitchFamily="34" charset="0"/>
                        </a:rPr>
                        <a:t>, Sections 13-1-28 through 13-1-199 NMSA 1978, as applicable; and the applicable requirements contained at 2 CFR 200, </a:t>
                      </a:r>
                      <a:r>
                        <a:rPr lang="en-US" sz="1600" i="1" dirty="0">
                          <a:effectLst/>
                          <a:latin typeface="Calibri" panose="020F0502020204030204" pitchFamily="34" charset="0"/>
                          <a:ea typeface="Calibri" panose="020F0502020204030204" pitchFamily="34" charset="0"/>
                          <a:cs typeface="Calibri" panose="020F0502020204030204" pitchFamily="34" charset="0"/>
                        </a:rPr>
                        <a:t>Office of Management and Budget Guidance – Uniform Administrative Requirements, Cost Principles, and Audit Requirements for Federal Awards</a:t>
                      </a:r>
                      <a:r>
                        <a:rPr lang="en-US" sz="1600" dirty="0">
                          <a:effectLst/>
                          <a:latin typeface="Calibri" panose="020F0502020204030204" pitchFamily="34" charset="0"/>
                          <a:ea typeface="Calibri" panose="020F0502020204030204" pitchFamily="34" charset="0"/>
                          <a:cs typeface="Calibri" panose="020F0502020204030204" pitchFamily="34" charset="0"/>
                        </a:rPr>
                        <a:t>; in particular </a:t>
                      </a:r>
                      <a:r>
                        <a:rPr lang="en-US" sz="1600" i="1" dirty="0">
                          <a:effectLst/>
                          <a:latin typeface="Calibri" panose="020F0502020204030204" pitchFamily="34" charset="0"/>
                          <a:ea typeface="Calibri" panose="020F0502020204030204" pitchFamily="34" charset="0"/>
                          <a:cs typeface="Calibri" panose="020F0502020204030204" pitchFamily="34" charset="0"/>
                        </a:rPr>
                        <a:t>Procurement Standards</a:t>
                      </a:r>
                      <a:r>
                        <a:rPr lang="en-US" sz="1600" dirty="0">
                          <a:effectLst/>
                          <a:latin typeface="Calibri" panose="020F0502020204030204" pitchFamily="34" charset="0"/>
                          <a:ea typeface="Calibri" panose="020F0502020204030204" pitchFamily="34" charset="0"/>
                          <a:cs typeface="Calibri" panose="020F0502020204030204" pitchFamily="34" charset="0"/>
                        </a:rPr>
                        <a:t> at 2 CFR 200.317 – 200.326, found at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https://www.ecfr.gov/current/title-2/subtitle-A/chapter-II/part-200/subpart-D</a:t>
                      </a:r>
                      <a:r>
                        <a:rPr lang="en-US" sz="1600" dirty="0">
                          <a:effectLst/>
                          <a:latin typeface="Calibri" panose="020F0502020204030204" pitchFamily="34" charset="0"/>
                          <a:ea typeface="Calibri" panose="020F0502020204030204" pitchFamily="34" charset="0"/>
                          <a:cs typeface="Calibri" panose="020F0502020204030204" pitchFamily="34" charset="0"/>
                        </a:rPr>
                        <a:t> . This must include price agreements in place, bidding processes or other purchasing procedures.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298131"/>
                  </a:ext>
                </a:extLst>
              </a:tr>
            </a:tbl>
          </a:graphicData>
        </a:graphic>
      </p:graphicFrame>
      <p:sp>
        <p:nvSpPr>
          <p:cNvPr id="10" name="Rectangle 2">
            <a:extLst>
              <a:ext uri="{FF2B5EF4-FFF2-40B4-BE49-F238E27FC236}">
                <a16:creationId xmlns:a16="http://schemas.microsoft.com/office/drawing/2014/main" id="{0C962F79-8ABB-D0B8-AE99-E705DC828A25}"/>
              </a:ext>
            </a:extLst>
          </p:cNvPr>
          <p:cNvSpPr>
            <a:spLocks noChangeArrowheads="1"/>
          </p:cNvSpPr>
          <p:nvPr/>
        </p:nvSpPr>
        <p:spPr bwMode="auto">
          <a:xfrm>
            <a:off x="-996659" y="-128003"/>
            <a:ext cx="11594193" cy="6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3832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39</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Previous Grant Experience</a:t>
            </a:r>
          </a:p>
        </p:txBody>
      </p:sp>
      <p:sp>
        <p:nvSpPr>
          <p:cNvPr id="10" name="Rectangle 2">
            <a:extLst>
              <a:ext uri="{FF2B5EF4-FFF2-40B4-BE49-F238E27FC236}">
                <a16:creationId xmlns:a16="http://schemas.microsoft.com/office/drawing/2014/main" id="{0C962F79-8ABB-D0B8-AE99-E705DC828A25}"/>
              </a:ext>
            </a:extLst>
          </p:cNvPr>
          <p:cNvSpPr>
            <a:spLocks noChangeArrowheads="1"/>
          </p:cNvSpPr>
          <p:nvPr/>
        </p:nvSpPr>
        <p:spPr bwMode="auto">
          <a:xfrm>
            <a:off x="-996659" y="-128003"/>
            <a:ext cx="11594193" cy="6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Content Placeholder 5">
            <a:extLst>
              <a:ext uri="{FF2B5EF4-FFF2-40B4-BE49-F238E27FC236}">
                <a16:creationId xmlns:a16="http://schemas.microsoft.com/office/drawing/2014/main" id="{BCB90C6C-E65B-2B2A-B8C7-12FD5DDA0A3D}"/>
              </a:ext>
            </a:extLst>
          </p:cNvPr>
          <p:cNvGraphicFramePr>
            <a:graphicFrameLocks noGrp="1"/>
          </p:cNvGraphicFramePr>
          <p:nvPr>
            <p:ph sz="quarter" idx="1"/>
            <p:extLst>
              <p:ext uri="{D42A27DB-BD31-4B8C-83A1-F6EECF244321}">
                <p14:modId xmlns:p14="http://schemas.microsoft.com/office/powerpoint/2010/main" val="3734288641"/>
              </p:ext>
            </p:extLst>
          </p:nvPr>
        </p:nvGraphicFramePr>
        <p:xfrm>
          <a:off x="1069847" y="1664208"/>
          <a:ext cx="7536226" cy="4315968"/>
        </p:xfrm>
        <a:graphic>
          <a:graphicData uri="http://schemas.openxmlformats.org/drawingml/2006/table">
            <a:tbl>
              <a:tblPr firstRow="1" firstCol="1" bandRow="1"/>
              <a:tblGrid>
                <a:gridCol w="7536226">
                  <a:extLst>
                    <a:ext uri="{9D8B030D-6E8A-4147-A177-3AD203B41FA5}">
                      <a16:colId xmlns:a16="http://schemas.microsoft.com/office/drawing/2014/main" val="4111515681"/>
                    </a:ext>
                  </a:extLst>
                </a:gridCol>
              </a:tblGrid>
              <a:tr h="493254">
                <a:tc>
                  <a:txBody>
                    <a:bodyPr/>
                    <a:lstStyle/>
                    <a:p>
                      <a:pPr marL="0" marR="0" algn="just">
                        <a:spcBef>
                          <a:spcPts val="0"/>
                        </a:spcBef>
                        <a:spcAft>
                          <a:spcPts val="0"/>
                        </a:spcAft>
                      </a:pPr>
                      <a:r>
                        <a:rPr lang="en-US" sz="1600" b="1"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Previous Grant Experience – 5 points</a:t>
                      </a:r>
                      <a:endParaRPr lang="en-US"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8287874"/>
                  </a:ext>
                </a:extLst>
              </a:tr>
              <a:tr h="1356447">
                <a:tc>
                  <a:txBody>
                    <a:bodyPr/>
                    <a:lstStyle/>
                    <a:p>
                      <a:pPr marL="0" marR="0" algn="just">
                        <a:spcBef>
                          <a:spcPts val="0"/>
                        </a:spcBef>
                        <a:spcAft>
                          <a:spcPts val="0"/>
                        </a:spcAft>
                      </a:pPr>
                      <a:r>
                        <a:rPr lang="en-US" sz="1600" b="0" kern="0" dirty="0">
                          <a:effectLst/>
                          <a:latin typeface="Calibri" panose="020F0502020204030204" pitchFamily="34" charset="0"/>
                          <a:ea typeface="Times New Roman" panose="02020603050405020304" pitchFamily="18" charset="0"/>
                          <a:cs typeface="Times New Roman" panose="02020603050405020304" pitchFamily="18" charset="0"/>
                        </a:rPr>
                        <a:t>Provide a brief summary of previous grant experience, including the year awarded, the funding organization, and the purpose of the grant funding. Also indicate whether any funded projects were not completed and provide an explanation of why these projects were not completed.</a:t>
                      </a:r>
                      <a:endParaRPr lang="en-US"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724748"/>
                  </a:ext>
                </a:extLst>
              </a:tr>
              <a:tr h="2466267">
                <a:tc>
                  <a:txBody>
                    <a:bodyPr/>
                    <a:lstStyle/>
                    <a:p>
                      <a:pPr marL="75565" marR="0" algn="just">
                        <a:spcBef>
                          <a:spcPts val="0"/>
                        </a:spcBef>
                        <a:spcAft>
                          <a:spcPts val="0"/>
                        </a:spcAft>
                      </a:pPr>
                      <a:r>
                        <a:rPr lang="en-US" sz="1600" b="0" kern="0" dirty="0">
                          <a:effectLst/>
                          <a:latin typeface="Calibri" panose="020F0502020204030204" pitchFamily="34" charset="0"/>
                          <a:ea typeface="Times New Roman" panose="02020603050405020304" pitchFamily="18" charset="0"/>
                          <a:cs typeface="Times New Roman" panose="02020603050405020304" pitchFamily="18" charset="0"/>
                        </a:rPr>
                        <a:t>If all projects were completed, please indicate this in one sentence.</a:t>
                      </a:r>
                      <a:endParaRPr lang="en-US" sz="1600" b="1" kern="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925519"/>
                  </a:ext>
                </a:extLst>
              </a:tr>
            </a:tbl>
          </a:graphicData>
        </a:graphic>
      </p:graphicFrame>
    </p:spTree>
    <p:extLst>
      <p:ext uri="{BB962C8B-B14F-4D97-AF65-F5344CB8AC3E}">
        <p14:creationId xmlns:p14="http://schemas.microsoft.com/office/powerpoint/2010/main" val="129569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4</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New Mexico Clean Diesel Program</a:t>
            </a:r>
            <a:endParaRPr lang="en-US" sz="4000" dirty="0"/>
          </a:p>
        </p:txBody>
      </p:sp>
      <p:sp>
        <p:nvSpPr>
          <p:cNvPr id="6" name="Content Placeholder 5">
            <a:extLst>
              <a:ext uri="{FF2B5EF4-FFF2-40B4-BE49-F238E27FC236}">
                <a16:creationId xmlns:a16="http://schemas.microsoft.com/office/drawing/2014/main" id="{670B20F7-03B7-4C29-9798-9BB8DB35CB1B}"/>
              </a:ext>
            </a:extLst>
          </p:cNvPr>
          <p:cNvSpPr>
            <a:spLocks noGrp="1"/>
          </p:cNvSpPr>
          <p:nvPr>
            <p:ph sz="quarter" idx="1"/>
          </p:nvPr>
        </p:nvSpPr>
        <p:spPr>
          <a:xfrm>
            <a:off x="612648" y="1447798"/>
            <a:ext cx="8153400" cy="4953001"/>
          </a:xfrm>
        </p:spPr>
        <p:txBody>
          <a:bodyPr>
            <a:normAutofit lnSpcReduction="10000"/>
          </a:bodyPr>
          <a:lstStyle/>
          <a:p>
            <a:pPr marL="320040"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Duke City Redi-Mix - Replaced five 1997 model year (MY) Kenworth concrete mixer trucks without emissions control devices installed; with 2022 MY Kenworth T880S trucks outfitted with Con-Tech Manufacturing mixer bodies, equipped with 2021 MY diesel engines that meet the current emission standards.</a:t>
            </a:r>
          </a:p>
          <a:p>
            <a:pPr marL="320040"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Estes Express Lines Inc. – Replaced four 2007 MY International, Model 8600 diesel-fueled Class 8 single axle freight hauling trucks with new, lower-emission 2022 MY International LT625 4x2 (LT62A) diesel vehicles. </a:t>
            </a:r>
          </a:p>
          <a:p>
            <a:pPr marL="320040"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Department of Cultural Affairs – State Library - Replacing a 2009 MY Bluebird - All American school bus retrofitted to serve as a bookmobile, with a new as-built bookmobile manufactured by Matthews Specialty Vehicles.</a:t>
            </a:r>
          </a:p>
          <a:p>
            <a:pPr marL="320040" lvl="1">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Acme </a:t>
            </a:r>
            <a:r>
              <a:rPr lang="en-US" sz="2000" dirty="0">
                <a:effectLst/>
                <a:latin typeface="Calibri" panose="020F0502020204030204" pitchFamily="34" charset="0"/>
                <a:ea typeface="Calibri" panose="020F0502020204030204" pitchFamily="34" charset="0"/>
                <a:cs typeface="Times New Roman" panose="02020603050405020304" pitchFamily="18" charset="0"/>
              </a:rPr>
              <a:t>Iron and Metal – Replacing a 1997 MY, Tier 1, 250hp Fuchs diesel-powered, rubber-tire scrap metal material handler with a 2022 MY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Sennebogen</a:t>
            </a:r>
            <a:r>
              <a:rPr lang="en-US" sz="2000" dirty="0">
                <a:effectLst/>
                <a:latin typeface="Calibri" panose="020F0502020204030204" pitchFamily="34" charset="0"/>
                <a:ea typeface="Calibri" panose="020F0502020204030204" pitchFamily="34" charset="0"/>
                <a:cs typeface="Times New Roman" panose="02020603050405020304" pitchFamily="18" charset="0"/>
              </a:rPr>
              <a:t> 850 “E” Electric Material Handler.</a:t>
            </a:r>
          </a:p>
        </p:txBody>
      </p:sp>
    </p:spTree>
    <p:extLst>
      <p:ext uri="{BB962C8B-B14F-4D97-AF65-F5344CB8AC3E}">
        <p14:creationId xmlns:p14="http://schemas.microsoft.com/office/powerpoint/2010/main" val="3112366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40</a:t>
            </a:fld>
            <a:endParaRPr lang="en-US"/>
          </a:p>
        </p:txBody>
      </p:sp>
      <p:sp>
        <p:nvSpPr>
          <p:cNvPr id="14" name="Content Placeholder 13">
            <a:extLst>
              <a:ext uri="{FF2B5EF4-FFF2-40B4-BE49-F238E27FC236}">
                <a16:creationId xmlns:a16="http://schemas.microsoft.com/office/drawing/2014/main" id="{164E4E7A-6DB5-AFFC-0656-8B52181DF5E6}"/>
              </a:ext>
            </a:extLst>
          </p:cNvPr>
          <p:cNvSpPr>
            <a:spLocks noGrp="1"/>
          </p:cNvSpPr>
          <p:nvPr>
            <p:ph sz="quarter" idx="1"/>
          </p:nvPr>
        </p:nvSpPr>
        <p:spPr/>
        <p:txBody>
          <a:bodyPr>
            <a:noAutofit/>
          </a:bodyPr>
          <a:lstStyle/>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billion of a five-year, $5 billion program created by the Bipartisan Infrastructure Law.  EPA is planning the next rounds of the program; will make available another $1 billion in FY 2023; and encourages school districts not selected in the first round of rebates – and those that did not apply this funding cycle – to participate in future rounds.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https://www.epa.gov/cleanschoolbus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Phasing out diesel engines will ensure cleaner air for students, bus drivers, and school staff working near the bus loading areas, and the communities through which the buses drive each day.  Diesel air pollution is linked to asthma and other conditions that harm students’ health and cause them to miss school, particularly in communities of color and Tribal communities.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Reducing greenhouse gas emissions (esp. CO</a:t>
            </a:r>
            <a:r>
              <a:rPr lang="en-US" sz="18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from bus replacements will help address outsized role of the transportation sector in fueling climate change.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Upgrading bus fleets will save money for school districts as they replace older, heavily polluting buses with new clean school buses, while freeing up needed resources for schools.</a:t>
            </a:r>
            <a:endParaRPr lang="en-US" sz="18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dirty="0"/>
              <a:t>EPA Clean School Bus Program</a:t>
            </a:r>
          </a:p>
        </p:txBody>
      </p:sp>
      <p:sp>
        <p:nvSpPr>
          <p:cNvPr id="10" name="Rectangle 2">
            <a:extLst>
              <a:ext uri="{FF2B5EF4-FFF2-40B4-BE49-F238E27FC236}">
                <a16:creationId xmlns:a16="http://schemas.microsoft.com/office/drawing/2014/main" id="{0C962F79-8ABB-D0B8-AE99-E705DC828A25}"/>
              </a:ext>
            </a:extLst>
          </p:cNvPr>
          <p:cNvSpPr>
            <a:spLocks noChangeArrowheads="1"/>
          </p:cNvSpPr>
          <p:nvPr/>
        </p:nvSpPr>
        <p:spPr bwMode="auto">
          <a:xfrm>
            <a:off x="-996659" y="-128003"/>
            <a:ext cx="11594193" cy="6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011085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Autofit/>
          </a:bodyPr>
          <a:lstStyle/>
          <a:p>
            <a:r>
              <a:rPr lang="en-US" sz="3600" dirty="0"/>
              <a:t>EPA Announces Clean School Bus Funding for School Districts in New Mexico</a:t>
            </a:r>
          </a:p>
        </p:txBody>
      </p:sp>
      <p:pic>
        <p:nvPicPr>
          <p:cNvPr id="8" name="Content Placeholder 7" descr="Two people standing in front of a yellow school bus&#10;&#10;Description automatically generated">
            <a:extLst>
              <a:ext uri="{FF2B5EF4-FFF2-40B4-BE49-F238E27FC236}">
                <a16:creationId xmlns:a16="http://schemas.microsoft.com/office/drawing/2014/main" id="{6747E7A5-5998-0CAF-FA1A-F0F0FA1F82FC}"/>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1230" y="1894098"/>
            <a:ext cx="4609207" cy="3069803"/>
          </a:xfrm>
        </p:spPr>
      </p:pic>
      <p:sp>
        <p:nvSpPr>
          <p:cNvPr id="14" name="Content Placeholder 13">
            <a:extLst>
              <a:ext uri="{FF2B5EF4-FFF2-40B4-BE49-F238E27FC236}">
                <a16:creationId xmlns:a16="http://schemas.microsoft.com/office/drawing/2014/main" id="{164E4E7A-6DB5-AFFC-0656-8B52181DF5E6}"/>
              </a:ext>
            </a:extLst>
          </p:cNvPr>
          <p:cNvSpPr>
            <a:spLocks noGrp="1"/>
          </p:cNvSpPr>
          <p:nvPr>
            <p:ph sz="quarter" idx="2"/>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Electric Buses</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Las Cruces $1,975,000</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Dora Municipal Schools $610,000</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Dulce Independent Schools $790,000.00</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Lake Arthur Municipal Schools $790,000.00</a:t>
            </a: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Pecos Independent Schools $395,000.00</a:t>
            </a:r>
            <a:endParaRPr lang="en-US" sz="2400" dirty="0"/>
          </a:p>
        </p:txBody>
      </p:sp>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6"/>
          </p:nvPr>
        </p:nvSpPr>
        <p:spPr/>
        <p:txBody>
          <a:bodyPr/>
          <a:lstStyle/>
          <a:p>
            <a:fld id="{0255DE44-24D9-468F-ACC9-DDC431174CCA}" type="slidenum">
              <a:rPr lang="en-US" smtClean="0"/>
              <a:pPr/>
              <a:t>41</a:t>
            </a:fld>
            <a:endParaRPr lang="en-US"/>
          </a:p>
        </p:txBody>
      </p:sp>
      <p:sp>
        <p:nvSpPr>
          <p:cNvPr id="10" name="Rectangle 2">
            <a:extLst>
              <a:ext uri="{FF2B5EF4-FFF2-40B4-BE49-F238E27FC236}">
                <a16:creationId xmlns:a16="http://schemas.microsoft.com/office/drawing/2014/main" id="{0C962F79-8ABB-D0B8-AE99-E705DC828A25}"/>
              </a:ext>
            </a:extLst>
          </p:cNvPr>
          <p:cNvSpPr>
            <a:spLocks noChangeArrowheads="1"/>
          </p:cNvSpPr>
          <p:nvPr/>
        </p:nvSpPr>
        <p:spPr bwMode="auto">
          <a:xfrm>
            <a:off x="-996659" y="-128003"/>
            <a:ext cx="11594193" cy="645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628E4A37-CD0D-E4CF-DE96-AE9AE6BF1822}"/>
              </a:ext>
            </a:extLst>
          </p:cNvPr>
          <p:cNvSpPr txBox="1"/>
          <p:nvPr/>
        </p:nvSpPr>
        <p:spPr>
          <a:xfrm>
            <a:off x="191230" y="5191125"/>
            <a:ext cx="4609207" cy="1200329"/>
          </a:xfrm>
          <a:prstGeom prst="rect">
            <a:avLst/>
          </a:prstGeom>
          <a:noFill/>
        </p:spPr>
        <p:txBody>
          <a:bodyPr wrap="square" rtlCol="0">
            <a:spAutoFit/>
          </a:bodyPr>
          <a:lstStyle/>
          <a:p>
            <a:r>
              <a:rPr lang="en-US" dirty="0"/>
              <a:t>Vice President Kamala Harris laughs with EPA Administrator Michael Regan, during a tour of electric school buses at Meridian High School in Falls Church, Va., May 20, 2022.</a:t>
            </a:r>
          </a:p>
        </p:txBody>
      </p:sp>
    </p:spTree>
    <p:extLst>
      <p:ext uri="{BB962C8B-B14F-4D97-AF65-F5344CB8AC3E}">
        <p14:creationId xmlns:p14="http://schemas.microsoft.com/office/powerpoint/2010/main" val="3820358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42</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dirty="0"/>
              <a:t>Questions?</a:t>
            </a:r>
          </a:p>
        </p:txBody>
      </p:sp>
      <p:sp>
        <p:nvSpPr>
          <p:cNvPr id="5" name="Content Placeholder 4">
            <a:extLst>
              <a:ext uri="{FF2B5EF4-FFF2-40B4-BE49-F238E27FC236}">
                <a16:creationId xmlns:a16="http://schemas.microsoft.com/office/drawing/2014/main" id="{C0F718F2-8C7E-4BFC-8D11-732A8E59583D}"/>
              </a:ext>
            </a:extLst>
          </p:cNvPr>
          <p:cNvSpPr>
            <a:spLocks noGrp="1"/>
          </p:cNvSpPr>
          <p:nvPr>
            <p:ph sz="quarter" idx="1"/>
          </p:nvPr>
        </p:nvSpPr>
        <p:spPr>
          <a:xfrm>
            <a:off x="495300" y="1552792"/>
            <a:ext cx="8153400" cy="4755931"/>
          </a:xfrm>
        </p:spPr>
        <p:txBody>
          <a:bodyPr>
            <a:normAutofit lnSpcReduction="10000"/>
          </a:bodyPr>
          <a:lstStyle/>
          <a:p>
            <a:pPr marL="0" marR="0" indent="0" algn="ctr">
              <a:spcBef>
                <a:spcPts val="0"/>
              </a:spcBef>
              <a:spcAft>
                <a:spcPts val="0"/>
              </a:spcAft>
              <a:buNone/>
            </a:pPr>
            <a:r>
              <a:rPr lang="en-US" sz="2400" b="1" dirty="0">
                <a:effectLst/>
                <a:ea typeface="Calibri" panose="020F0502020204030204" pitchFamily="34" charset="0"/>
                <a:cs typeface="Calibri" panose="020F0502020204030204" pitchFamily="34" charset="0"/>
              </a:rPr>
              <a:t>Neal T. Butt</a:t>
            </a:r>
            <a:endParaRPr lang="en-US" sz="2400" dirty="0">
              <a:effectLst/>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Environmental Analyst</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NMED - Air Quality Bureau</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 </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Santa Fe Office</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525 Camino de </a:t>
            </a:r>
            <a:r>
              <a:rPr lang="en-US" sz="2400" dirty="0" err="1">
                <a:effectLst/>
                <a:ea typeface="Calibri" panose="020F0502020204030204" pitchFamily="34" charset="0"/>
                <a:cs typeface="Calibri" panose="020F0502020204030204" pitchFamily="34" charset="0"/>
              </a:rPr>
              <a:t>los</a:t>
            </a:r>
            <a:r>
              <a:rPr lang="en-US" sz="2400" dirty="0">
                <a:effectLst/>
                <a:ea typeface="Calibri" panose="020F0502020204030204" pitchFamily="34" charset="0"/>
                <a:cs typeface="Calibri" panose="020F0502020204030204" pitchFamily="34" charset="0"/>
              </a:rPr>
              <a:t> Marquez, Suite 1</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Santa Fe, NM 87505-1816</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(505) 629-2972</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(505) 476-4375 (FAX)</a:t>
            </a: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 </a:t>
            </a:r>
          </a:p>
          <a:p>
            <a:pPr marL="0" marR="0" indent="0" algn="ctr">
              <a:spcBef>
                <a:spcPts val="0"/>
              </a:spcBef>
              <a:spcAft>
                <a:spcPts val="0"/>
              </a:spcAft>
              <a:buNone/>
            </a:pPr>
            <a:r>
              <a:rPr lang="en-US" sz="2400" u="sng" dirty="0">
                <a:solidFill>
                  <a:srgbClr val="0563C1"/>
                </a:solidFill>
                <a:effectLst/>
                <a:ea typeface="Calibri" panose="020F0502020204030204" pitchFamily="34" charset="0"/>
                <a:cs typeface="Calibri" panose="020F0502020204030204" pitchFamily="34" charset="0"/>
                <a:hlinkClick r:id="rId3"/>
              </a:rPr>
              <a:t>Neal.Butt@env.nm.gov</a:t>
            </a:r>
            <a:endParaRPr lang="en-US" sz="2400" dirty="0">
              <a:effectLst/>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2400" u="sng" dirty="0">
                <a:solidFill>
                  <a:srgbClr val="0563C1"/>
                </a:solidFill>
                <a:effectLst/>
                <a:ea typeface="Calibri" panose="020F0502020204030204" pitchFamily="34" charset="0"/>
                <a:cs typeface="Calibri" panose="020F0502020204030204" pitchFamily="34" charset="0"/>
                <a:hlinkClick r:id="rId4"/>
              </a:rPr>
              <a:t>www.env.nm.gov</a:t>
            </a:r>
            <a:endParaRPr lang="en-US" sz="2400" dirty="0">
              <a:effectLst/>
              <a:ea typeface="Calibri" panose="020F0502020204030204" pitchFamily="34" charset="0"/>
              <a:cs typeface="Calibri" panose="020F0502020204030204" pitchFamily="34" charset="0"/>
            </a:endParaRPr>
          </a:p>
          <a:p>
            <a:pPr marL="0" marR="0" indent="0" algn="ctr">
              <a:spcBef>
                <a:spcPts val="0"/>
              </a:spcBef>
              <a:spcAft>
                <a:spcPts val="0"/>
              </a:spcAft>
              <a:buNone/>
            </a:pPr>
            <a:r>
              <a:rPr lang="en-US" sz="2400" dirty="0">
                <a:effectLst/>
                <a:ea typeface="Calibri" panose="020F0502020204030204" pitchFamily="34" charset="0"/>
                <a:cs typeface="Calibri" panose="020F0502020204030204" pitchFamily="34" charset="0"/>
              </a:rPr>
              <a:t>Twitter @NMEnvDep | #iamNMED</a:t>
            </a:r>
          </a:p>
          <a:p>
            <a:pPr marL="0" indent="0">
              <a:buNone/>
            </a:pPr>
            <a:endParaRPr lang="en-US" dirty="0"/>
          </a:p>
        </p:txBody>
      </p:sp>
    </p:spTree>
    <p:extLst>
      <p:ext uri="{BB962C8B-B14F-4D97-AF65-F5344CB8AC3E}">
        <p14:creationId xmlns:p14="http://schemas.microsoft.com/office/powerpoint/2010/main" val="25054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5</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dirty="0"/>
              <a:t>DERA Grant - Eligibility </a:t>
            </a:r>
          </a:p>
        </p:txBody>
      </p:sp>
      <p:sp>
        <p:nvSpPr>
          <p:cNvPr id="6" name="Content Placeholder 5">
            <a:extLst>
              <a:ext uri="{FF2B5EF4-FFF2-40B4-BE49-F238E27FC236}">
                <a16:creationId xmlns:a16="http://schemas.microsoft.com/office/drawing/2014/main" id="{670B20F7-03B7-4C29-9798-9BB8DB35CB1B}"/>
              </a:ext>
            </a:extLst>
          </p:cNvPr>
          <p:cNvSpPr>
            <a:spLocks noGrp="1"/>
          </p:cNvSpPr>
          <p:nvPr>
            <p:ph sz="quarter" idx="1"/>
          </p:nvPr>
        </p:nvSpPr>
        <p:spPr>
          <a:xfrm>
            <a:off x="612648" y="1447800"/>
            <a:ext cx="8153400" cy="4971288"/>
          </a:xfrm>
        </p:spPr>
        <p:txBody>
          <a:bodyPr>
            <a:normAutofit/>
          </a:bodyPr>
          <a:lstStyle/>
          <a:p>
            <a:r>
              <a:rPr lang="en-US" sz="2000" dirty="0"/>
              <a:t>Public or private entity or nonprofit organization, in New Mexico for three consecutive years, and whose vehicles/equipment are registered, (or have an International Registration Plan if applicable) in New Mexico.</a:t>
            </a:r>
          </a:p>
          <a:p>
            <a:r>
              <a:rPr lang="en-US" sz="2000" dirty="0"/>
              <a:t>Idle reduction technologies, aerodynamic technologies, and the retrofit or replacement of diesel vehicles and equipment.</a:t>
            </a:r>
          </a:p>
          <a:p>
            <a:r>
              <a:rPr lang="en-US" sz="2000" dirty="0"/>
              <a:t>EPA or California Air Resources Board (CARB) verified/certified technologies or vehicle, engine or equipment replacement utilizing a zero-tailpipe emissions power source.</a:t>
            </a:r>
          </a:p>
          <a:p>
            <a:r>
              <a:rPr lang="en-US" sz="2000" dirty="0"/>
              <a:t>Buses (school and Class 5+ transit); Class 5 – Class 8 heavy-duty highway vehicles (e.g., refuse, commercial transportation); marine engines; locomotives; and nonroad engines, equipment, or vehicles such as those used in construction, handling of cargo (including at ports and airports), agriculture, mining, or energy production (including stationary generators and pumps).</a:t>
            </a:r>
          </a:p>
        </p:txBody>
      </p:sp>
    </p:spTree>
    <p:extLst>
      <p:ext uri="{BB962C8B-B14F-4D97-AF65-F5344CB8AC3E}">
        <p14:creationId xmlns:p14="http://schemas.microsoft.com/office/powerpoint/2010/main" val="292602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6</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dirty="0"/>
              <a:t>DERA Grant - Eligibility (Continued)</a:t>
            </a:r>
          </a:p>
        </p:txBody>
      </p:sp>
      <p:sp>
        <p:nvSpPr>
          <p:cNvPr id="6" name="Content Placeholder 5">
            <a:extLst>
              <a:ext uri="{FF2B5EF4-FFF2-40B4-BE49-F238E27FC236}">
                <a16:creationId xmlns:a16="http://schemas.microsoft.com/office/drawing/2014/main" id="{670B20F7-03B7-4C29-9798-9BB8DB35CB1B}"/>
              </a:ext>
            </a:extLst>
          </p:cNvPr>
          <p:cNvSpPr>
            <a:spLocks noGrp="1"/>
          </p:cNvSpPr>
          <p:nvPr>
            <p:ph sz="quarter" idx="1"/>
          </p:nvPr>
        </p:nvSpPr>
        <p:spPr>
          <a:xfrm>
            <a:off x="612648" y="1447800"/>
            <a:ext cx="8153400" cy="4971288"/>
          </a:xfrm>
        </p:spPr>
        <p:txBody>
          <a:bodyPr>
            <a:normAutofit fontScale="40000" lnSpcReduction="20000"/>
          </a:bodyPr>
          <a:lstStyle/>
          <a:p>
            <a:r>
              <a:rPr lang="en-US" sz="5000" i="1" dirty="0"/>
              <a:t>Existing</a:t>
            </a:r>
            <a:r>
              <a:rPr lang="en-US" sz="5000" dirty="0"/>
              <a:t> vehicle, engine, or equipment must be fully </a:t>
            </a:r>
            <a:r>
              <a:rPr lang="en-US" sz="5000" i="1" dirty="0"/>
              <a:t>operational</a:t>
            </a:r>
            <a:r>
              <a:rPr lang="en-US" sz="5000" dirty="0"/>
              <a:t>.</a:t>
            </a:r>
          </a:p>
          <a:p>
            <a:r>
              <a:rPr lang="en-US" sz="5000" dirty="0"/>
              <a:t>Own and operate the </a:t>
            </a:r>
            <a:r>
              <a:rPr lang="en-US" sz="5000" i="1" dirty="0"/>
              <a:t>existing</a:t>
            </a:r>
            <a:r>
              <a:rPr lang="en-US" sz="5000" dirty="0"/>
              <a:t> vehicle or equipment during the two years prior to upgrade.</a:t>
            </a:r>
          </a:p>
          <a:p>
            <a:r>
              <a:rPr lang="en-US" sz="5000" i="1" dirty="0"/>
              <a:t>Existing</a:t>
            </a:r>
            <a:r>
              <a:rPr lang="en-US" sz="5000" dirty="0"/>
              <a:t> vehicle, engine, or equipment must have three years of </a:t>
            </a:r>
            <a:r>
              <a:rPr lang="en-US" sz="5000" i="1" dirty="0"/>
              <a:t>remaining life</a:t>
            </a:r>
            <a:r>
              <a:rPr lang="en-US" sz="5000" dirty="0"/>
              <a:t> at the time of upgrade.</a:t>
            </a:r>
          </a:p>
          <a:p>
            <a:pPr lvl="2"/>
            <a:r>
              <a:rPr lang="en-US" sz="6100" dirty="0"/>
              <a:t>  </a:t>
            </a:r>
            <a:r>
              <a:rPr lang="en-US" sz="4500" i="1" dirty="0"/>
              <a:t>Remaining life </a:t>
            </a:r>
            <a:r>
              <a:rPr lang="en-US" sz="4500" dirty="0"/>
              <a:t>is the fleet owner’s estimate of the number of years until the unit would have been retired from service if the unit were not being upgraded or scrapped because of this grant funding.</a:t>
            </a:r>
          </a:p>
          <a:p>
            <a:r>
              <a:rPr lang="en-US" sz="5000" i="1" dirty="0"/>
              <a:t>Existing</a:t>
            </a:r>
            <a:r>
              <a:rPr lang="en-US" sz="5000" dirty="0"/>
              <a:t> on-road vehicle must have accumulated at least 7,000 miles/year during the two years prior to upgrade; or during calendar year 2019 for school buses. </a:t>
            </a:r>
            <a:endParaRPr lang="en-US" sz="5000" i="1" dirty="0"/>
          </a:p>
          <a:p>
            <a:r>
              <a:rPr lang="en-US" sz="5000" i="1" dirty="0"/>
              <a:t>Replacement</a:t>
            </a:r>
            <a:r>
              <a:rPr lang="en-US" sz="5000" dirty="0"/>
              <a:t> vehicle, engine or equipment should resemble the replacement in </a:t>
            </a:r>
            <a:r>
              <a:rPr lang="en-US" sz="5000" i="1" dirty="0"/>
              <a:t>form and function</a:t>
            </a:r>
            <a:r>
              <a:rPr lang="en-US" sz="5000" dirty="0"/>
              <a:t>.</a:t>
            </a:r>
          </a:p>
          <a:p>
            <a:r>
              <a:rPr lang="en-US" sz="5000" dirty="0"/>
              <a:t>Funding cannot be used for the purchase of vehicles, engines, or equipment to </a:t>
            </a:r>
            <a:r>
              <a:rPr lang="en-US" sz="5000" i="1" dirty="0"/>
              <a:t>expand a fleet</a:t>
            </a:r>
            <a:r>
              <a:rPr lang="en-US" sz="5000" dirty="0"/>
              <a:t>.</a:t>
            </a:r>
          </a:p>
          <a:p>
            <a:endParaRPr lang="en-US" sz="5000" dirty="0"/>
          </a:p>
        </p:txBody>
      </p:sp>
    </p:spTree>
    <p:extLst>
      <p:ext uri="{BB962C8B-B14F-4D97-AF65-F5344CB8AC3E}">
        <p14:creationId xmlns:p14="http://schemas.microsoft.com/office/powerpoint/2010/main" val="230738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7">
            <a:extLst>
              <a:ext uri="{FF2B5EF4-FFF2-40B4-BE49-F238E27FC236}">
                <a16:creationId xmlns:a16="http://schemas.microsoft.com/office/drawing/2014/main" id="{BC8212FE-E23F-41B8-AE9D-F6D677AAE3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6200000">
            <a:off x="2451798" y="3955134"/>
            <a:ext cx="2286633" cy="2871217"/>
          </a:xfrm>
          <a:prstGeom prst="rect">
            <a:avLst/>
          </a:prstGeom>
          <a:solidFill>
            <a:srgbClr val="199755"/>
          </a:solidFill>
          <a:ln>
            <a:solidFill>
              <a:schemeClr val="accent1"/>
            </a:solidFill>
          </a:ln>
        </p:spPr>
      </p:pic>
      <p:sp>
        <p:nvSpPr>
          <p:cNvPr id="2" name="Content Placeholder 1">
            <a:extLst>
              <a:ext uri="{FF2B5EF4-FFF2-40B4-BE49-F238E27FC236}">
                <a16:creationId xmlns:a16="http://schemas.microsoft.com/office/drawing/2014/main" id="{0DAE52E9-E2A3-4E21-87F4-734C2E81AB26}"/>
              </a:ext>
            </a:extLst>
          </p:cNvPr>
          <p:cNvSpPr>
            <a:spLocks noGrp="1"/>
          </p:cNvSpPr>
          <p:nvPr>
            <p:ph sz="quarter" idx="2"/>
          </p:nvPr>
        </p:nvSpPr>
        <p:spPr>
          <a:xfrm>
            <a:off x="537927" y="1347471"/>
            <a:ext cx="4811405" cy="2993136"/>
          </a:xfrm>
        </p:spPr>
        <p:txBody>
          <a:bodyPr>
            <a:normAutofit fontScale="25000" lnSpcReduction="20000"/>
          </a:bodyPr>
          <a:lstStyle/>
          <a:p>
            <a:endParaRPr lang="en-US" sz="2400" dirty="0">
              <a:latin typeface="Arial" panose="020B0604020202020204" pitchFamily="34" charset="0"/>
            </a:endParaRPr>
          </a:p>
          <a:p>
            <a:pPr>
              <a:buFont typeface="Wingdings" panose="05000000000000000000" pitchFamily="2" charset="2"/>
              <a:buChar char="v"/>
            </a:pPr>
            <a:r>
              <a:rPr lang="en-US" sz="8000" dirty="0">
                <a:cs typeface="Calibri" panose="020F0502020204030204" pitchFamily="34" charset="0"/>
              </a:rPr>
              <a:t>Scrapped or disabled within 90 days of being replaced</a:t>
            </a:r>
          </a:p>
          <a:p>
            <a:pPr>
              <a:buFont typeface="Wingdings" panose="05000000000000000000" pitchFamily="2" charset="2"/>
              <a:buChar char="v"/>
            </a:pPr>
            <a:r>
              <a:rPr lang="en-US" sz="8000" dirty="0">
                <a:cs typeface="Calibri" panose="020F0502020204030204" pitchFamily="34" charset="0"/>
              </a:rPr>
              <a:t>Equipment and vehicle components not part of engine or chassis may be salvaged</a:t>
            </a:r>
          </a:p>
          <a:p>
            <a:pPr>
              <a:buFont typeface="Wingdings" panose="05000000000000000000" pitchFamily="2" charset="2"/>
              <a:buChar char="v"/>
            </a:pPr>
            <a:r>
              <a:rPr lang="en-US" sz="8000" dirty="0">
                <a:cs typeface="Calibri" panose="020F0502020204030204" pitchFamily="34" charset="0"/>
              </a:rPr>
              <a:t>Drill three-by-three-inch hole in engine block and disable chassis by cutting through the frame rails on each side</a:t>
            </a:r>
          </a:p>
          <a:p>
            <a:pPr>
              <a:buFont typeface="Wingdings" panose="05000000000000000000" pitchFamily="2" charset="2"/>
              <a:buChar char="v"/>
            </a:pPr>
            <a:r>
              <a:rPr lang="en-US" sz="8000" dirty="0">
                <a:cs typeface="Calibri" panose="020F0502020204030204" pitchFamily="34" charset="0"/>
              </a:rPr>
              <a:t>Scrappage statement signed by the vehicle owner and the dismantler is required</a:t>
            </a:r>
            <a:endParaRPr lang="en-US" sz="8000" dirty="0"/>
          </a:p>
        </p:txBody>
      </p:sp>
      <p:sp>
        <p:nvSpPr>
          <p:cNvPr id="4" name="Slide Number Placeholder 3">
            <a:extLst>
              <a:ext uri="{FF2B5EF4-FFF2-40B4-BE49-F238E27FC236}">
                <a16:creationId xmlns:a16="http://schemas.microsoft.com/office/drawing/2014/main" id="{B2A46BE9-4D54-4015-B31E-30C503ACBC94}"/>
              </a:ext>
            </a:extLst>
          </p:cNvPr>
          <p:cNvSpPr>
            <a:spLocks noGrp="1"/>
          </p:cNvSpPr>
          <p:nvPr>
            <p:ph type="sldNum" sz="quarter" idx="16"/>
          </p:nvPr>
        </p:nvSpPr>
        <p:spPr/>
        <p:txBody>
          <a:bodyPr/>
          <a:lstStyle/>
          <a:p>
            <a:fld id="{0255DE44-24D9-468F-ACC9-DDC431174CCA}" type="slidenum">
              <a:rPr lang="en-US" smtClean="0"/>
              <a:pPr/>
              <a:t>7</a:t>
            </a:fld>
            <a:endParaRPr lang="en-US"/>
          </a:p>
        </p:txBody>
      </p:sp>
      <p:sp>
        <p:nvSpPr>
          <p:cNvPr id="7" name="Title 6">
            <a:extLst>
              <a:ext uri="{FF2B5EF4-FFF2-40B4-BE49-F238E27FC236}">
                <a16:creationId xmlns:a16="http://schemas.microsoft.com/office/drawing/2014/main" id="{85AB5CFC-6ABC-4EFF-8189-AC2F5B6AD452}"/>
              </a:ext>
            </a:extLst>
          </p:cNvPr>
          <p:cNvSpPr>
            <a:spLocks noGrp="1"/>
          </p:cNvSpPr>
          <p:nvPr>
            <p:ph type="title"/>
          </p:nvPr>
        </p:nvSpPr>
        <p:spPr/>
        <p:txBody>
          <a:bodyPr>
            <a:normAutofit fontScale="90000"/>
          </a:bodyPr>
          <a:lstStyle/>
          <a:p>
            <a:r>
              <a:rPr lang="en-US" dirty="0"/>
              <a:t>DERA Grant – Scrapping Vehicle, Engine or Equipment</a:t>
            </a:r>
          </a:p>
        </p:txBody>
      </p:sp>
      <p:pic>
        <p:nvPicPr>
          <p:cNvPr id="5" name="Picture 4">
            <a:extLst>
              <a:ext uri="{FF2B5EF4-FFF2-40B4-BE49-F238E27FC236}">
                <a16:creationId xmlns:a16="http://schemas.microsoft.com/office/drawing/2014/main" id="{474A6806-8522-418D-8810-4BD8FF441D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52051" y="1795845"/>
            <a:ext cx="3054022" cy="2096388"/>
          </a:xfrm>
          <a:prstGeom prst="rect">
            <a:avLst/>
          </a:prstGeom>
        </p:spPr>
      </p:pic>
      <p:pic>
        <p:nvPicPr>
          <p:cNvPr id="6" name="Picture 5" descr="A picture containing metal&#10;&#10;Description automatically generated">
            <a:extLst>
              <a:ext uri="{FF2B5EF4-FFF2-40B4-BE49-F238E27FC236}">
                <a16:creationId xmlns:a16="http://schemas.microsoft.com/office/drawing/2014/main" id="{921F101A-DAA0-98F4-7D02-9F0FF6DFCE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051" y="4243543"/>
            <a:ext cx="3054022" cy="2290516"/>
          </a:xfrm>
          <a:prstGeom prst="rect">
            <a:avLst/>
          </a:prstGeom>
        </p:spPr>
      </p:pic>
    </p:spTree>
    <p:extLst>
      <p:ext uri="{BB962C8B-B14F-4D97-AF65-F5344CB8AC3E}">
        <p14:creationId xmlns:p14="http://schemas.microsoft.com/office/powerpoint/2010/main" val="3552902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8</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4000" dirty="0"/>
              <a:t>Preference and Special Consideration</a:t>
            </a:r>
          </a:p>
        </p:txBody>
      </p:sp>
      <p:sp>
        <p:nvSpPr>
          <p:cNvPr id="3" name="Content Placeholder 2">
            <a:extLst>
              <a:ext uri="{FF2B5EF4-FFF2-40B4-BE49-F238E27FC236}">
                <a16:creationId xmlns:a16="http://schemas.microsoft.com/office/drawing/2014/main" id="{3A535511-A4E3-43E2-B962-CB9E59C02F55}"/>
              </a:ext>
            </a:extLst>
          </p:cNvPr>
          <p:cNvSpPr>
            <a:spLocks noGrp="1"/>
          </p:cNvSpPr>
          <p:nvPr>
            <p:ph sz="quarter" idx="1"/>
          </p:nvPr>
        </p:nvSpPr>
        <p:spPr/>
        <p:txBody>
          <a:bodyPr>
            <a:normAutofit fontScale="92500" lnSpcReduction="10000"/>
          </a:bodyPr>
          <a:lstStyle/>
          <a:p>
            <a:r>
              <a:rPr lang="en-US" sz="2000" dirty="0"/>
              <a:t>Preference given to projects utilizing hydrogen fuel cell technology.</a:t>
            </a:r>
          </a:p>
          <a:p>
            <a:pPr lvl="1"/>
            <a:r>
              <a:rPr lang="en-US" sz="1900" dirty="0"/>
              <a:t>Certified </a:t>
            </a:r>
            <a:r>
              <a:rPr lang="en-US" sz="1900" i="1" dirty="0"/>
              <a:t>engine</a:t>
            </a:r>
            <a:r>
              <a:rPr lang="en-US" sz="1900" dirty="0"/>
              <a:t> replacements - Hydrogen fuel cells are an option for eligible urban transit buses and drayage trucks.</a:t>
            </a:r>
          </a:p>
          <a:p>
            <a:pPr lvl="1"/>
            <a:r>
              <a:rPr lang="en-US" sz="1900" dirty="0"/>
              <a:t>Certified/Verified </a:t>
            </a:r>
            <a:r>
              <a:rPr lang="en-US" sz="1900" i="1" dirty="0"/>
              <a:t>vehicle and equipment </a:t>
            </a:r>
            <a:r>
              <a:rPr lang="en-US" sz="1900" dirty="0"/>
              <a:t>replacements – hydrogen fuel cell vehicles and equipment are eligible as replacements for eligible transit buses, shuttle buses, drayage trucks, terminal tractors/yard hostler, stationary generators and forklifts.</a:t>
            </a:r>
          </a:p>
          <a:p>
            <a:pPr lvl="2"/>
            <a:r>
              <a:rPr lang="en-US" sz="1600" dirty="0"/>
              <a:t>“Drayage Truck” any Class 8 (GVWR &gt; 33,000 lbs.) highway vehicle operating on or transgressing through port or intermodal rail yard property for the purpose of loading, unloading, or transporting cargo, such as containerized, bulk or break-bulk goods.</a:t>
            </a:r>
          </a:p>
          <a:p>
            <a:r>
              <a:rPr lang="en-US" sz="2000" dirty="0"/>
              <a:t>Special consideration will be given to projects near and adjacent to:</a:t>
            </a:r>
          </a:p>
          <a:p>
            <a:pPr lvl="1"/>
            <a:r>
              <a:rPr lang="en-US" sz="1900" dirty="0"/>
              <a:t>Non-attainment areas</a:t>
            </a:r>
          </a:p>
          <a:p>
            <a:pPr lvl="1"/>
            <a:r>
              <a:rPr lang="en-US" sz="1900" dirty="0"/>
              <a:t>Class I areas</a:t>
            </a:r>
          </a:p>
          <a:p>
            <a:pPr lvl="1"/>
            <a:r>
              <a:rPr lang="en-US" sz="1900" dirty="0"/>
              <a:t>Areas subject to a high volume of diesel-fueled vehicles, and</a:t>
            </a:r>
          </a:p>
          <a:p>
            <a:pPr lvl="1"/>
            <a:r>
              <a:rPr lang="en-US" sz="1900" dirty="0"/>
              <a:t>Economically disadvantaged areas.</a:t>
            </a:r>
          </a:p>
          <a:p>
            <a:pPr lvl="1"/>
            <a:r>
              <a:rPr lang="en-US" sz="1900" dirty="0"/>
              <a:t>Information about these types of areas can be found in the </a:t>
            </a:r>
            <a:r>
              <a:rPr lang="en-US" sz="1900" i="1" dirty="0"/>
              <a:t>NMED Clean Diesel Program Guidance Document</a:t>
            </a:r>
            <a:r>
              <a:rPr lang="en-US" sz="1900" dirty="0"/>
              <a:t> posted on our website.</a:t>
            </a:r>
          </a:p>
        </p:txBody>
      </p:sp>
    </p:spTree>
    <p:extLst>
      <p:ext uri="{BB962C8B-B14F-4D97-AF65-F5344CB8AC3E}">
        <p14:creationId xmlns:p14="http://schemas.microsoft.com/office/powerpoint/2010/main" val="1140718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9</a:t>
            </a:fld>
            <a:endParaRPr lang="en-US"/>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fontScale="90000"/>
          </a:bodyPr>
          <a:lstStyle/>
          <a:p>
            <a:r>
              <a:rPr lang="en-US" dirty="0"/>
              <a:t>Application – Organization Information</a:t>
            </a:r>
          </a:p>
        </p:txBody>
      </p:sp>
      <p:graphicFrame>
        <p:nvGraphicFramePr>
          <p:cNvPr id="18" name="Content Placeholder 17">
            <a:extLst>
              <a:ext uri="{FF2B5EF4-FFF2-40B4-BE49-F238E27FC236}">
                <a16:creationId xmlns:a16="http://schemas.microsoft.com/office/drawing/2014/main" id="{FD91D59C-ABE7-B301-86DD-9F165BFC3CBB}"/>
              </a:ext>
            </a:extLst>
          </p:cNvPr>
          <p:cNvGraphicFramePr>
            <a:graphicFrameLocks noGrp="1"/>
          </p:cNvGraphicFramePr>
          <p:nvPr>
            <p:ph sz="quarter" idx="1"/>
            <p:extLst>
              <p:ext uri="{D42A27DB-BD31-4B8C-83A1-F6EECF244321}">
                <p14:modId xmlns:p14="http://schemas.microsoft.com/office/powerpoint/2010/main" val="116954192"/>
              </p:ext>
            </p:extLst>
          </p:nvPr>
        </p:nvGraphicFramePr>
        <p:xfrm>
          <a:off x="349625" y="1303702"/>
          <a:ext cx="8419213" cy="5577588"/>
        </p:xfrm>
        <a:graphic>
          <a:graphicData uri="http://schemas.openxmlformats.org/drawingml/2006/table">
            <a:tbl>
              <a:tblPr firstRow="1" firstCol="1" bandRow="1"/>
              <a:tblGrid>
                <a:gridCol w="2160493">
                  <a:extLst>
                    <a:ext uri="{9D8B030D-6E8A-4147-A177-3AD203B41FA5}">
                      <a16:colId xmlns:a16="http://schemas.microsoft.com/office/drawing/2014/main" val="2729794341"/>
                    </a:ext>
                  </a:extLst>
                </a:gridCol>
                <a:gridCol w="2580503">
                  <a:extLst>
                    <a:ext uri="{9D8B030D-6E8A-4147-A177-3AD203B41FA5}">
                      <a16:colId xmlns:a16="http://schemas.microsoft.com/office/drawing/2014/main" val="637150286"/>
                    </a:ext>
                  </a:extLst>
                </a:gridCol>
                <a:gridCol w="1037995">
                  <a:extLst>
                    <a:ext uri="{9D8B030D-6E8A-4147-A177-3AD203B41FA5}">
                      <a16:colId xmlns:a16="http://schemas.microsoft.com/office/drawing/2014/main" val="4254825091"/>
                    </a:ext>
                  </a:extLst>
                </a:gridCol>
                <a:gridCol w="186437">
                  <a:extLst>
                    <a:ext uri="{9D8B030D-6E8A-4147-A177-3AD203B41FA5}">
                      <a16:colId xmlns:a16="http://schemas.microsoft.com/office/drawing/2014/main" val="1179295354"/>
                    </a:ext>
                  </a:extLst>
                </a:gridCol>
                <a:gridCol w="834102">
                  <a:extLst>
                    <a:ext uri="{9D8B030D-6E8A-4147-A177-3AD203B41FA5}">
                      <a16:colId xmlns:a16="http://schemas.microsoft.com/office/drawing/2014/main" val="4108275677"/>
                    </a:ext>
                  </a:extLst>
                </a:gridCol>
                <a:gridCol w="186437">
                  <a:extLst>
                    <a:ext uri="{9D8B030D-6E8A-4147-A177-3AD203B41FA5}">
                      <a16:colId xmlns:a16="http://schemas.microsoft.com/office/drawing/2014/main" val="2320989246"/>
                    </a:ext>
                  </a:extLst>
                </a:gridCol>
                <a:gridCol w="390155">
                  <a:extLst>
                    <a:ext uri="{9D8B030D-6E8A-4147-A177-3AD203B41FA5}">
                      <a16:colId xmlns:a16="http://schemas.microsoft.com/office/drawing/2014/main" val="745544773"/>
                    </a:ext>
                  </a:extLst>
                </a:gridCol>
                <a:gridCol w="245234">
                  <a:extLst>
                    <a:ext uri="{9D8B030D-6E8A-4147-A177-3AD203B41FA5}">
                      <a16:colId xmlns:a16="http://schemas.microsoft.com/office/drawing/2014/main" val="1242741285"/>
                    </a:ext>
                  </a:extLst>
                </a:gridCol>
                <a:gridCol w="154335">
                  <a:extLst>
                    <a:ext uri="{9D8B030D-6E8A-4147-A177-3AD203B41FA5}">
                      <a16:colId xmlns:a16="http://schemas.microsoft.com/office/drawing/2014/main" val="1793166033"/>
                    </a:ext>
                  </a:extLst>
                </a:gridCol>
                <a:gridCol w="159430">
                  <a:extLst>
                    <a:ext uri="{9D8B030D-6E8A-4147-A177-3AD203B41FA5}">
                      <a16:colId xmlns:a16="http://schemas.microsoft.com/office/drawing/2014/main" val="75741277"/>
                    </a:ext>
                  </a:extLst>
                </a:gridCol>
                <a:gridCol w="215153">
                  <a:extLst>
                    <a:ext uri="{9D8B030D-6E8A-4147-A177-3AD203B41FA5}">
                      <a16:colId xmlns:a16="http://schemas.microsoft.com/office/drawing/2014/main" val="4053594380"/>
                    </a:ext>
                  </a:extLst>
                </a:gridCol>
                <a:gridCol w="268939">
                  <a:extLst>
                    <a:ext uri="{9D8B030D-6E8A-4147-A177-3AD203B41FA5}">
                      <a16:colId xmlns:a16="http://schemas.microsoft.com/office/drawing/2014/main" val="1135427507"/>
                    </a:ext>
                  </a:extLst>
                </a:gridCol>
              </a:tblGrid>
              <a:tr h="228009">
                <a:tc gridSpan="12">
                  <a:txBody>
                    <a:bodyPr/>
                    <a:lstStyle/>
                    <a:p>
                      <a:pPr marL="0" marR="0" algn="just">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 Information – 40 Points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just">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pPr marL="0" marR="0" algn="just">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1072928"/>
                  </a:ext>
                </a:extLst>
              </a:tr>
              <a:tr h="228009">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Project 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Windy City Solid Waste Vehicle Replacement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3193"/>
                  </a:ext>
                </a:extLst>
              </a:tr>
              <a:tr h="228009">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Number of Vehicles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343001"/>
                  </a:ext>
                </a:extLst>
              </a:tr>
              <a:tr h="228009">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Organization Name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Windy City Public Works Department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1237990"/>
                  </a:ext>
                </a:extLst>
              </a:tr>
              <a:tr h="466646">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Responsible Official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Responsible for funding; </a:t>
                      </a:r>
                      <a:r>
                        <a:rPr lang="en-US" sz="1600" i="1" dirty="0">
                          <a:effectLst/>
                          <a:latin typeface="Calibri" panose="020F0502020204030204" pitchFamily="34" charset="0"/>
                          <a:ea typeface="Calibri" panose="020F0502020204030204" pitchFamily="34" charset="0"/>
                          <a:cs typeface="Calibri" panose="020F0502020204030204" pitchFamily="34" charset="0"/>
                        </a:rPr>
                        <a:t>signature authority</a:t>
                      </a:r>
                      <a:r>
                        <a:rPr lang="en-US" sz="1600" dirty="0">
                          <a:effectLst/>
                          <a:latin typeface="Calibri" panose="020F0502020204030204" pitchFamily="34" charset="0"/>
                          <a:ea typeface="Calibri" panose="020F0502020204030204" pitchFamily="34" charset="0"/>
                          <a:cs typeface="Calibri" panose="020F0502020204030204" pitchFamily="34" charset="0"/>
                        </a:rPr>
                        <a:t>; and oversight for the project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just">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Title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r>
                        <a:rPr lang="en-US" sz="1400" b="1" dirty="0">
                          <a:effectLst/>
                          <a:latin typeface="Calibri" panose="020F0502020204030204" pitchFamily="34" charset="0"/>
                          <a:ea typeface="Calibri" panose="020F0502020204030204" pitchFamily="34" charset="0"/>
                          <a:cs typeface="Calibri" panose="020F0502020204030204" pitchFamily="34" charset="0"/>
                        </a:rPr>
                        <a:t>Title</a:t>
                      </a:r>
                      <a:endParaRPr lang="en-US" dirty="0"/>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394984"/>
                  </a:ext>
                </a:extLst>
              </a:tr>
              <a:tr h="228009">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Mailing Address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just">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hMerge="1">
                  <a:txBody>
                    <a:bodyPr/>
                    <a:lstStyle/>
                    <a:p>
                      <a:pPr marL="0" marR="0" algn="just">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61434028"/>
                  </a:ext>
                </a:extLst>
              </a:tr>
              <a:tr h="228009">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City, State, Zip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Phone Number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pPr marL="0" marR="0" algn="just">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gridSpan="3">
                  <a:txBody>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sz="1400" dirty="0"/>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319410"/>
                  </a:ext>
                </a:extLst>
              </a:tr>
              <a:tr h="228009">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Cell Number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Email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gn="just">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558511"/>
                  </a:ext>
                </a:extLst>
              </a:tr>
              <a:tr h="943919">
                <a:tc>
                  <a:txBody>
                    <a:bodyPr/>
                    <a:lstStyle/>
                    <a:p>
                      <a:pPr marL="0" marR="0">
                        <a:lnSpc>
                          <a:spcPct val="107000"/>
                        </a:lnSpc>
                        <a:spcBef>
                          <a:spcPts val="0"/>
                        </a:spcBef>
                        <a:spcAft>
                          <a:spcPts val="0"/>
                        </a:spcAft>
                      </a:pP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Organization’s </a:t>
                      </a:r>
                      <a:r>
                        <a:rPr lang="en-US" sz="1600" b="1" i="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Unique Entity ID</a:t>
                      </a:r>
                      <a:r>
                        <a:rPr lang="en-US"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vs. </a:t>
                      </a:r>
                      <a:r>
                        <a:rPr lang="en-US" sz="1600" b="1">
                          <a:solidFill>
                            <a:schemeClr val="tx1"/>
                          </a:solidFill>
                          <a:effectLst/>
                          <a:latin typeface="Calibri" panose="020F0502020204030204" pitchFamily="34" charset="0"/>
                          <a:ea typeface="Calibri" panose="020F0502020204030204" pitchFamily="34" charset="0"/>
                          <a:cs typeface="Calibri" panose="020F0502020204030204" pitchFamily="34" charset="0"/>
                        </a:rPr>
                        <a:t>D-U-N-S </a:t>
                      </a:r>
                      <a:r>
                        <a:rPr lang="en-US"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Number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l">
                        <a:lnSpc>
                          <a:spcPct val="107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Applicants for a DERA Grant must have an </a:t>
                      </a:r>
                      <a:r>
                        <a:rPr lang="en-US"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Active Registration</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on SAM.gov and be in good standing at the time of Award. </a:t>
                      </a:r>
                      <a:r>
                        <a:rPr lang="en-US" sz="1600" b="0" dirty="0">
                          <a:effectLst/>
                          <a:latin typeface="Calibri" panose="020F0502020204030204" pitchFamily="34" charset="0"/>
                          <a:ea typeface="Calibri" panose="020F0502020204030204" pitchFamily="34" charset="0"/>
                          <a:cs typeface="Calibri" panose="020F0502020204030204" pitchFamily="34" charset="0"/>
                        </a:rPr>
                        <a:t>Y</a:t>
                      </a:r>
                      <a:r>
                        <a:rPr lang="en-US" sz="1600" dirty="0">
                          <a:effectLst/>
                          <a:latin typeface="Calibri" panose="020F0502020204030204" pitchFamily="34" charset="0"/>
                          <a:ea typeface="Calibri" panose="020F0502020204030204" pitchFamily="34" charset="0"/>
                          <a:cs typeface="Calibri" panose="020F0502020204030204" pitchFamily="34" charset="0"/>
                        </a:rPr>
                        <a:t>ou may apply for a DERA Grant while your SAM.gov registration is being processed if you do not already have a SAM.gov account.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642716418"/>
                  </a:ext>
                </a:extLst>
              </a:tr>
              <a:tr h="466646">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Contact Person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Department’s primary contact.  Can be the same as “Responsible Official”.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Title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Title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marL="0" marR="0" algn="just">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53610"/>
                  </a:ext>
                </a:extLst>
              </a:tr>
              <a:tr h="228009">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Phone Number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Email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Email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dirty="0"/>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130938"/>
                  </a:ext>
                </a:extLst>
              </a:tr>
              <a:tr h="943919">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Organization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just">
                        <a:lnSpc>
                          <a:spcPct val="107000"/>
                        </a:lnSpc>
                        <a:spcBef>
                          <a:spcPts val="0"/>
                        </a:spcBef>
                        <a:spcAft>
                          <a:spcPts val="0"/>
                        </a:spcAft>
                      </a:pP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State </a:t>
                      </a:r>
                      <a:r>
                        <a:rPr lang="en-US" sz="1600" b="1" dirty="0">
                          <a:effectLst/>
                          <a:latin typeface="MS Gothic" panose="020B0609070205080204" pitchFamily="49" charset="-128"/>
                          <a:ea typeface="Calibri" panose="020F0502020204030204" pitchFamily="34" charset="0"/>
                          <a:cs typeface="Calibri" panose="020F0502020204030204"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City </a:t>
                      </a:r>
                      <a:r>
                        <a:rPr lang="en-US" sz="1600" b="1" dirty="0">
                          <a:effectLst/>
                          <a:latin typeface="MS Gothic" panose="020B0609070205080204" pitchFamily="49" charset="-128"/>
                          <a:ea typeface="Calibri" panose="020F0502020204030204" pitchFamily="34" charset="0"/>
                          <a:cs typeface="Calibri" panose="020F0502020204030204"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County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School District </a:t>
                      </a: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Non-Government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b="1" dirty="0">
                          <a:effectLst/>
                          <a:latin typeface="Segoe UI Symbol" panose="020B0502040204020203" pitchFamily="34" charset="0"/>
                          <a:ea typeface="MS Gothic" panose="020B0609070205080204" pitchFamily="49" charset="-128"/>
                          <a:cs typeface="Segoe UI Symbol" panose="020B0502040204020203" pitchFamily="34" charset="0"/>
                        </a:rPr>
                        <a:t>☐</a:t>
                      </a:r>
                      <a:r>
                        <a:rPr lang="en-US" sz="1600" b="1" dirty="0">
                          <a:effectLst/>
                          <a:latin typeface="Calibri" panose="020F0502020204030204" pitchFamily="34" charset="0"/>
                          <a:ea typeface="Calibri" panose="020F0502020204030204" pitchFamily="34" charset="0"/>
                          <a:cs typeface="Calibri" panose="020F0502020204030204" pitchFamily="34" charset="0"/>
                        </a:rPr>
                        <a:t> Other, list: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b="0" dirty="0">
                          <a:effectLst/>
                          <a:latin typeface="Calibri" panose="020F0502020204030204" pitchFamily="34" charset="0"/>
                          <a:ea typeface="Calibri" panose="020F0502020204030204" pitchFamily="34" charset="0"/>
                          <a:cs typeface="Calibri" panose="020F0502020204030204" pitchFamily="34" charset="0"/>
                        </a:rPr>
                        <a:t>Individuals are not eligible to receive funds unless they are applying on behalf of a </a:t>
                      </a:r>
                      <a:r>
                        <a:rPr lang="en-US" sz="1600" b="0" i="1" dirty="0">
                          <a:effectLst/>
                          <a:latin typeface="Calibri" panose="020F0502020204030204" pitchFamily="34" charset="0"/>
                          <a:ea typeface="Calibri" panose="020F0502020204030204" pitchFamily="34" charset="0"/>
                          <a:cs typeface="Calibri" panose="020F0502020204030204" pitchFamily="34" charset="0"/>
                        </a:rPr>
                        <a:t>public entity </a:t>
                      </a:r>
                      <a:r>
                        <a:rPr lang="en-US" sz="1600" b="0" dirty="0">
                          <a:effectLst/>
                          <a:latin typeface="Calibri" panose="020F0502020204030204" pitchFamily="34" charset="0"/>
                          <a:ea typeface="Calibri" panose="020F0502020204030204" pitchFamily="34" charset="0"/>
                          <a:cs typeface="Calibri" panose="020F0502020204030204" pitchFamily="34" charset="0"/>
                        </a:rPr>
                        <a:t>or </a:t>
                      </a:r>
                      <a:r>
                        <a:rPr lang="en-US" sz="1600" b="0" i="1" dirty="0">
                          <a:effectLst/>
                          <a:latin typeface="Calibri" panose="020F0502020204030204" pitchFamily="34" charset="0"/>
                          <a:ea typeface="Calibri" panose="020F0502020204030204" pitchFamily="34" charset="0"/>
                          <a:cs typeface="Calibri" panose="020F0502020204030204" pitchFamily="34" charset="0"/>
                        </a:rPr>
                        <a:t>private entity </a:t>
                      </a:r>
                      <a:r>
                        <a:rPr lang="en-US" sz="1600" b="0" dirty="0">
                          <a:effectLst/>
                          <a:latin typeface="Calibri" panose="020F0502020204030204" pitchFamily="34" charset="0"/>
                          <a:ea typeface="Calibri" panose="020F0502020204030204" pitchFamily="34" charset="0"/>
                          <a:cs typeface="Calibri" panose="020F0502020204030204" pitchFamily="34" charset="0"/>
                        </a:rPr>
                        <a:t>or </a:t>
                      </a:r>
                      <a:r>
                        <a:rPr lang="en-US" sz="1600" b="0" i="1" dirty="0">
                          <a:effectLst/>
                          <a:latin typeface="Calibri" panose="020F0502020204030204" pitchFamily="34" charset="0"/>
                          <a:ea typeface="Calibri" panose="020F0502020204030204" pitchFamily="34" charset="0"/>
                          <a:cs typeface="Calibri" panose="020F0502020204030204" pitchFamily="34" charset="0"/>
                        </a:rPr>
                        <a:t>nonprofit organization</a:t>
                      </a:r>
                      <a:r>
                        <a:rPr lang="en-US" sz="1600" b="0" dirty="0">
                          <a:effectLst/>
                          <a:latin typeface="Calibri" panose="020F0502020204030204" pitchFamily="34" charset="0"/>
                          <a:ea typeface="Calibri" panose="020F0502020204030204" pitchFamily="34" charset="0"/>
                          <a:cs typeface="Calibri" panose="020F0502020204030204" pitchFamily="34" charset="0"/>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841259"/>
                  </a:ext>
                </a:extLst>
              </a:tr>
              <a:tr h="228009">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Fleet Address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gn="just">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hMerge="1">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63311295"/>
                  </a:ext>
                </a:extLst>
              </a:tr>
              <a:tr h="233221">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City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County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marL="0" marR="0" algn="just">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Zip Code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gridSpan="2">
                  <a:txBody>
                    <a:bodyPr/>
                    <a:lstStyle/>
                    <a:p>
                      <a:pPr marL="0" marR="0" algn="just">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0607" marR="306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986543"/>
                  </a:ext>
                </a:extLst>
              </a:tr>
            </a:tbl>
          </a:graphicData>
        </a:graphic>
      </p:graphicFrame>
    </p:spTree>
    <p:extLst>
      <p:ext uri="{BB962C8B-B14F-4D97-AF65-F5344CB8AC3E}">
        <p14:creationId xmlns:p14="http://schemas.microsoft.com/office/powerpoint/2010/main" val="6889585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5350B4A1135B4CA64C7F8064408C00" ma:contentTypeVersion="10" ma:contentTypeDescription="Create a new document." ma:contentTypeScope="" ma:versionID="be56ddeb4f93ef6bf9a1808b6349bf20">
  <xsd:schema xmlns:xsd="http://www.w3.org/2001/XMLSchema" xmlns:xs="http://www.w3.org/2001/XMLSchema" xmlns:p="http://schemas.microsoft.com/office/2006/metadata/properties" xmlns:ns2="cea519a0-2b36-4a43-a7f4-68374cc884ad" xmlns:ns3="7b43ec39-62cf-431e-bf41-7f9f09b9f050" targetNamespace="http://schemas.microsoft.com/office/2006/metadata/properties" ma:root="true" ma:fieldsID="877a7cb5d68b85fa13664b754face9cd" ns2:_="" ns3:_="">
    <xsd:import namespace="cea519a0-2b36-4a43-a7f4-68374cc884ad"/>
    <xsd:import namespace="7b43ec39-62cf-431e-bf41-7f9f09b9f0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a519a0-2b36-4a43-a7f4-68374cc884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43ec39-62cf-431e-bf41-7f9f09b9f05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b43ec39-62cf-431e-bf41-7f9f09b9f050">
      <UserInfo>
        <DisplayName>Butt, Neal, NMENV</DisplayName>
        <AccountId>17</AccountId>
        <AccountType/>
      </UserInfo>
      <UserInfo>
        <DisplayName>Baca, Michael, NMENV</DisplayName>
        <AccountId>12</AccountId>
        <AccountType/>
      </UserInfo>
      <UserInfo>
        <DisplayName>Spillers, Robert, NMENV</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F4D64-2A4E-4945-90FA-455FBF312FD1}">
  <ds:schemaRefs>
    <ds:schemaRef ds:uri="7b43ec39-62cf-431e-bf41-7f9f09b9f050"/>
    <ds:schemaRef ds:uri="cea519a0-2b36-4a43-a7f4-68374cc884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5668757-857A-4833-A82F-FE578374DBD4}">
  <ds:schemaRefs>
    <ds:schemaRef ds:uri="http://purl.org/dc/elements/1.1/"/>
    <ds:schemaRef ds:uri="http://schemas.openxmlformats.org/package/2006/metadata/core-properties"/>
    <ds:schemaRef ds:uri="cea519a0-2b36-4a43-a7f4-68374cc884ad"/>
    <ds:schemaRef ds:uri="http://purl.org/dc/dcmitype/"/>
    <ds:schemaRef ds:uri="http://schemas.microsoft.com/office/2006/documentManagement/types"/>
    <ds:schemaRef ds:uri="http://purl.org/dc/terms/"/>
    <ds:schemaRef ds:uri="http://schemas.microsoft.com/office/infopath/2007/PartnerControls"/>
    <ds:schemaRef ds:uri="7b43ec39-62cf-431e-bf41-7f9f09b9f05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7005383-DFB4-4E02-ADFB-786F9A5E1C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Median</Template>
  <TotalTime>3928</TotalTime>
  <Words>4130</Words>
  <Application>Microsoft Office PowerPoint</Application>
  <PresentationFormat>On-screen Show (4:3)</PresentationFormat>
  <Paragraphs>323</Paragraphs>
  <Slides>42</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MS Gothic</vt:lpstr>
      <vt:lpstr>Arial</vt:lpstr>
      <vt:lpstr>Calibri</vt:lpstr>
      <vt:lpstr>Segoe UI Symbol</vt:lpstr>
      <vt:lpstr>Symbol</vt:lpstr>
      <vt:lpstr>Tw Cen MT</vt:lpstr>
      <vt:lpstr>Verdana</vt:lpstr>
      <vt:lpstr>Wingdings</vt:lpstr>
      <vt:lpstr>Wingdings 2</vt:lpstr>
      <vt:lpstr>Median</vt:lpstr>
      <vt:lpstr>1_Median</vt:lpstr>
      <vt:lpstr>New Mexico Environment Department</vt:lpstr>
      <vt:lpstr>DERA Funding Opportunity</vt:lpstr>
      <vt:lpstr>Diesel Emissions Reduction Act</vt:lpstr>
      <vt:lpstr>New Mexico Clean Diesel Program</vt:lpstr>
      <vt:lpstr>DERA Grant - Eligibility </vt:lpstr>
      <vt:lpstr>DERA Grant - Eligibility (Continued)</vt:lpstr>
      <vt:lpstr>DERA Grant – Scrapping Vehicle, Engine or Equipment</vt:lpstr>
      <vt:lpstr>Preference and Special Consideration</vt:lpstr>
      <vt:lpstr>Application – Organization Information</vt:lpstr>
      <vt:lpstr>Application – Description of Applicant’s Organization</vt:lpstr>
      <vt:lpstr>Application – Project Funding</vt:lpstr>
      <vt:lpstr>Application – Project Location</vt:lpstr>
      <vt:lpstr>Application – Fleet/Equipment Description </vt:lpstr>
      <vt:lpstr>Application – Expected Environmental Outputs from Project</vt:lpstr>
      <vt:lpstr>Application – Project Outcomes/Project Benefits</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Demonstration of Diesel Emissions Quantifier tool</vt:lpstr>
      <vt:lpstr>Application – Public Health Benefits</vt:lpstr>
      <vt:lpstr>Demonstration of EJSCREEN </vt:lpstr>
      <vt:lpstr>Demonstration of EJSCREEN </vt:lpstr>
      <vt:lpstr>Demonstration of EJSCREEN </vt:lpstr>
      <vt:lpstr>Demonstration of EJSCREEN </vt:lpstr>
      <vt:lpstr>Demonstration of EJSCREEN </vt:lpstr>
      <vt:lpstr>Demonstration of EJSCREEN </vt:lpstr>
      <vt:lpstr>Application – Air Quality in the Project Location</vt:lpstr>
      <vt:lpstr>Application – Community Engagement and Partnership</vt:lpstr>
      <vt:lpstr>Application – Fuel Type</vt:lpstr>
      <vt:lpstr>Application – Ability to be Deployed in a Timely Manner</vt:lpstr>
      <vt:lpstr>Application – Purchasing Procedures</vt:lpstr>
      <vt:lpstr>Application – Previous Grant Experience</vt:lpstr>
      <vt:lpstr>EPA Clean School Bus Program</vt:lpstr>
      <vt:lpstr>EPA Announces Clean School Bus Funding for School Districts in New Mexico</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R. Nelson</dc:creator>
  <cp:lastModifiedBy>Butt, Neal, ENV</cp:lastModifiedBy>
  <cp:revision>3</cp:revision>
  <cp:lastPrinted>2016-07-14T23:53:29Z</cp:lastPrinted>
  <dcterms:created xsi:type="dcterms:W3CDTF">2012-06-12T16:27:12Z</dcterms:created>
  <dcterms:modified xsi:type="dcterms:W3CDTF">2023-01-06T22:10:51Z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0x010100C55350B4A1135B4CA64C7F8064408C00</vt:lpwstr>
  </property>
</Properties>
</file>