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5"/>
  </p:notesMasterIdLst>
  <p:sldIdLst>
    <p:sldId id="613" r:id="rId5"/>
    <p:sldId id="614" r:id="rId6"/>
    <p:sldId id="625" r:id="rId7"/>
    <p:sldId id="618" r:id="rId8"/>
    <p:sldId id="619" r:id="rId9"/>
    <p:sldId id="620" r:id="rId10"/>
    <p:sldId id="621" r:id="rId11"/>
    <p:sldId id="622" r:id="rId12"/>
    <p:sldId id="623" r:id="rId13"/>
    <p:sldId id="624" r:id="rId14"/>
  </p:sldIdLst>
  <p:sldSz cx="9144000" cy="6858000" type="screen4x3"/>
  <p:notesSz cx="7023100" cy="9309100"/>
  <p:defaultTextStyle>
    <a:defPPr>
      <a:defRPr lang="en-US"/>
    </a:defPPr>
    <a:lvl1pPr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1pPr>
    <a:lvl2pPr marL="4572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9144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3716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18288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F1E2"/>
    <a:srgbClr val="F1E1C0"/>
    <a:srgbClr val="FEFAC9"/>
    <a:srgbClr val="0D2345"/>
    <a:srgbClr val="026773"/>
    <a:srgbClr val="718C55"/>
    <a:srgbClr val="6297E6"/>
    <a:srgbClr val="19975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0" d="100"/>
          <a:sy n="120" d="100"/>
        </p:scale>
        <p:origin x="134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512878A-C084-3468-043E-4BECAF94E32D}"/>
              </a:ext>
            </a:extLst>
          </p:cNvPr>
          <p:cNvSpPr>
            <a:spLocks noGrp="1"/>
          </p:cNvSpPr>
          <p:nvPr>
            <p:ph type="hdr" sz="quarter"/>
          </p:nvPr>
        </p:nvSpPr>
        <p:spPr>
          <a:xfrm>
            <a:off x="0" y="0"/>
            <a:ext cx="3043238" cy="465138"/>
          </a:xfrm>
          <a:prstGeom prst="rect">
            <a:avLst/>
          </a:prstGeom>
        </p:spPr>
        <p:txBody>
          <a:bodyPr vert="horz" lIns="93315" tIns="46657" rIns="93315" bIns="46657"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99396DF8-B72F-CD9E-D363-BE9036EE4C93}"/>
              </a:ext>
            </a:extLst>
          </p:cNvPr>
          <p:cNvSpPr>
            <a:spLocks noGrp="1"/>
          </p:cNvSpPr>
          <p:nvPr>
            <p:ph type="dt" idx="1"/>
          </p:nvPr>
        </p:nvSpPr>
        <p:spPr>
          <a:xfrm>
            <a:off x="3978275" y="0"/>
            <a:ext cx="3043238" cy="465138"/>
          </a:xfrm>
          <a:prstGeom prst="rect">
            <a:avLst/>
          </a:prstGeom>
        </p:spPr>
        <p:txBody>
          <a:bodyPr vert="horz" lIns="93315" tIns="46657" rIns="93315" bIns="46657" rtlCol="0"/>
          <a:lstStyle>
            <a:lvl1pPr algn="r" eaLnBrk="1" fontAlgn="auto" hangingPunct="1">
              <a:spcBef>
                <a:spcPts val="0"/>
              </a:spcBef>
              <a:spcAft>
                <a:spcPts val="0"/>
              </a:spcAft>
              <a:defRPr sz="1200">
                <a:latin typeface="+mn-lt"/>
              </a:defRPr>
            </a:lvl1pPr>
          </a:lstStyle>
          <a:p>
            <a:pPr>
              <a:defRPr/>
            </a:pPr>
            <a:fld id="{A182BA1E-096E-41DD-8C4D-65F84BE82BA8}" type="datetimeFigureOut">
              <a:rPr lang="en-US"/>
              <a:pPr>
                <a:defRPr/>
              </a:pPr>
              <a:t>4/4/2024</a:t>
            </a:fld>
            <a:endParaRPr lang="en-US"/>
          </a:p>
        </p:txBody>
      </p:sp>
      <p:sp>
        <p:nvSpPr>
          <p:cNvPr id="4" name="Slide Image Placeholder 3">
            <a:extLst>
              <a:ext uri="{FF2B5EF4-FFF2-40B4-BE49-F238E27FC236}">
                <a16:creationId xmlns:a16="http://schemas.microsoft.com/office/drawing/2014/main" id="{720FE863-B5D1-329E-AC39-0D8958EEB148}"/>
              </a:ext>
            </a:extLst>
          </p:cNvPr>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15" tIns="46657" rIns="93315" bIns="46657" rtlCol="0" anchor="ctr"/>
          <a:lstStyle/>
          <a:p>
            <a:pPr lvl="0"/>
            <a:endParaRPr lang="en-US" noProof="0"/>
          </a:p>
        </p:txBody>
      </p:sp>
      <p:sp>
        <p:nvSpPr>
          <p:cNvPr id="5" name="Notes Placeholder 4">
            <a:extLst>
              <a:ext uri="{FF2B5EF4-FFF2-40B4-BE49-F238E27FC236}">
                <a16:creationId xmlns:a16="http://schemas.microsoft.com/office/drawing/2014/main" id="{1AFA15D4-49A6-69CF-9B2F-622F7BC869E1}"/>
              </a:ext>
            </a:extLst>
          </p:cNvPr>
          <p:cNvSpPr>
            <a:spLocks noGrp="1"/>
          </p:cNvSpPr>
          <p:nvPr>
            <p:ph type="body" sz="quarter" idx="3"/>
          </p:nvPr>
        </p:nvSpPr>
        <p:spPr>
          <a:xfrm>
            <a:off x="701675" y="4421188"/>
            <a:ext cx="5619750" cy="4189412"/>
          </a:xfrm>
          <a:prstGeom prst="rect">
            <a:avLst/>
          </a:prstGeom>
        </p:spPr>
        <p:txBody>
          <a:bodyPr vert="horz" lIns="93315" tIns="46657" rIns="93315" bIns="46657"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5020F249-F05A-5E63-A121-0720105D39E3}"/>
              </a:ext>
            </a:extLst>
          </p:cNvPr>
          <p:cNvSpPr>
            <a:spLocks noGrp="1"/>
          </p:cNvSpPr>
          <p:nvPr>
            <p:ph type="ftr" sz="quarter" idx="4"/>
          </p:nvPr>
        </p:nvSpPr>
        <p:spPr>
          <a:xfrm>
            <a:off x="0" y="8842375"/>
            <a:ext cx="3043238" cy="465138"/>
          </a:xfrm>
          <a:prstGeom prst="rect">
            <a:avLst/>
          </a:prstGeom>
        </p:spPr>
        <p:txBody>
          <a:bodyPr vert="horz" lIns="93315" tIns="46657" rIns="93315" bIns="46657"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C3D9804F-6DAB-DA45-B890-4837EBEC299D}"/>
              </a:ext>
            </a:extLst>
          </p:cNvPr>
          <p:cNvSpPr>
            <a:spLocks noGrp="1"/>
          </p:cNvSpPr>
          <p:nvPr>
            <p:ph type="sldNum" sz="quarter" idx="5"/>
          </p:nvPr>
        </p:nvSpPr>
        <p:spPr>
          <a:xfrm>
            <a:off x="3978275" y="8842375"/>
            <a:ext cx="3043238" cy="465138"/>
          </a:xfrm>
          <a:prstGeom prst="rect">
            <a:avLst/>
          </a:prstGeom>
        </p:spPr>
        <p:txBody>
          <a:bodyPr vert="horz" lIns="93315" tIns="46657" rIns="93315" bIns="46657" rtlCol="0" anchor="b"/>
          <a:lstStyle>
            <a:lvl1pPr algn="r" eaLnBrk="1" fontAlgn="auto" hangingPunct="1">
              <a:spcBef>
                <a:spcPts val="0"/>
              </a:spcBef>
              <a:spcAft>
                <a:spcPts val="0"/>
              </a:spcAft>
              <a:defRPr sz="1200">
                <a:latin typeface="+mn-lt"/>
              </a:defRPr>
            </a:lvl1pPr>
          </a:lstStyle>
          <a:p>
            <a:pPr>
              <a:defRPr/>
            </a:pPr>
            <a:fld id="{163E2925-B91B-491E-BFF2-D2FA1B5BA31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43000" y="152400"/>
            <a:ext cx="7772400" cy="838200"/>
          </a:xfrm>
        </p:spPr>
        <p:txBody>
          <a:bodyPr/>
          <a:lstStyle>
            <a:lvl1pPr algn="l">
              <a:defRPr sz="3600">
                <a:solidFill>
                  <a:schemeClr val="bg1"/>
                </a:solidFill>
              </a:defRPr>
            </a:lvl1pPr>
          </a:lstStyle>
          <a:p>
            <a:r>
              <a:rPr lang="en-US" noProof="0"/>
              <a:t>New Mexico Environment Department</a:t>
            </a:r>
          </a:p>
        </p:txBody>
      </p:sp>
      <p:sp>
        <p:nvSpPr>
          <p:cNvPr id="12" name="Text Placeholder 17"/>
          <p:cNvSpPr>
            <a:spLocks noGrp="1"/>
          </p:cNvSpPr>
          <p:nvPr>
            <p:ph type="body" sz="quarter" idx="13" hasCustomPrompt="1"/>
          </p:nvPr>
        </p:nvSpPr>
        <p:spPr>
          <a:xfrm>
            <a:off x="1047255" y="1371600"/>
            <a:ext cx="7049489" cy="1537231"/>
          </a:xfrm>
          <a:prstGeom prst="rect">
            <a:avLst/>
          </a:prstGeom>
        </p:spPr>
        <p:txBody>
          <a:bodyPr>
            <a:noAutofit/>
          </a:bodyPr>
          <a:lstStyle>
            <a:lvl1pPr marL="0" indent="0" algn="r">
              <a:spcBef>
                <a:spcPts val="0"/>
              </a:spcBef>
              <a:buNone/>
              <a:defRPr sz="2400">
                <a:solidFill>
                  <a:schemeClr val="bg1"/>
                </a:solidFill>
              </a:defRPr>
            </a:lvl1pPr>
            <a:lvl2pPr>
              <a:defRPr sz="1350"/>
            </a:lvl2pPr>
            <a:lvl3pPr>
              <a:defRPr sz="1350"/>
            </a:lvl3pPr>
            <a:lvl4pPr>
              <a:defRPr sz="1350"/>
            </a:lvl4pPr>
            <a:lvl5pPr>
              <a:defRPr sz="1350"/>
            </a:lvl5pPr>
          </a:lstStyle>
          <a:p>
            <a:pPr lvl="0"/>
            <a:r>
              <a:rPr lang="en-US" noProof="0"/>
              <a:t>Presentation Title</a:t>
            </a:r>
          </a:p>
          <a:p>
            <a:pPr lvl="0"/>
            <a:r>
              <a:rPr lang="en-US" noProof="0"/>
              <a:t>Presenter Name(s), Title(s)</a:t>
            </a:r>
          </a:p>
          <a:p>
            <a:pPr lvl="0"/>
            <a:r>
              <a:rPr lang="en-US" noProof="0"/>
              <a:t>Presentation Date</a:t>
            </a:r>
          </a:p>
        </p:txBody>
      </p:sp>
    </p:spTree>
    <p:extLst>
      <p:ext uri="{BB962C8B-B14F-4D97-AF65-F5344CB8AC3E}">
        <p14:creationId xmlns:p14="http://schemas.microsoft.com/office/powerpoint/2010/main" val="2325107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Placeholder 21"/>
          <p:cNvSpPr>
            <a:spLocks noGrp="1"/>
          </p:cNvSpPr>
          <p:nvPr>
            <p:ph type="title"/>
          </p:nvPr>
        </p:nvSpPr>
        <p:spPr>
          <a:xfrm>
            <a:off x="1143000" y="76200"/>
            <a:ext cx="7848600" cy="990600"/>
          </a:xfrm>
          <a:prstGeom prst="rect">
            <a:avLst/>
          </a:prstGeom>
        </p:spPr>
        <p:txBody>
          <a:bodyPr>
            <a:normAutofit/>
          </a:bodyPr>
          <a:lstStyle>
            <a:lvl1pPr>
              <a:defRPr>
                <a:solidFill>
                  <a:schemeClr val="bg1"/>
                </a:solidFill>
              </a:defRPr>
            </a:lvl1pPr>
          </a:lstStyle>
          <a:p>
            <a:r>
              <a:rPr lang="en-US"/>
              <a:t>Click to edit Master title style</a:t>
            </a:r>
          </a:p>
        </p:txBody>
      </p:sp>
    </p:spTree>
    <p:extLst>
      <p:ext uri="{BB962C8B-B14F-4D97-AF65-F5344CB8AC3E}">
        <p14:creationId xmlns:p14="http://schemas.microsoft.com/office/powerpoint/2010/main" val="3976539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43AA1B-15A2-121E-365B-9B9024E7B1EE}"/>
              </a:ext>
            </a:extLst>
          </p:cNvPr>
          <p:cNvSpPr/>
          <p:nvPr/>
        </p:nvSpPr>
        <p:spPr bwMode="white">
          <a:xfrm>
            <a:off x="0" y="1524000"/>
            <a:ext cx="9144000" cy="1143000"/>
          </a:xfrm>
          <a:prstGeom prst="rect">
            <a:avLst/>
          </a:prstGeom>
          <a:no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a:extLst>
              <a:ext uri="{FF2B5EF4-FFF2-40B4-BE49-F238E27FC236}">
                <a16:creationId xmlns:a16="http://schemas.microsoft.com/office/drawing/2014/main" id="{0FF81E21-DC6A-BFE2-FE03-328B5DB9513A}"/>
              </a:ext>
            </a:extLst>
          </p:cNvPr>
          <p:cNvSpPr/>
          <p:nvPr/>
        </p:nvSpPr>
        <p:spPr>
          <a:xfrm>
            <a:off x="0" y="1600200"/>
            <a:ext cx="1295400" cy="990600"/>
          </a:xfrm>
          <a:prstGeom prst="rect">
            <a:avLst/>
          </a:prstGeom>
          <a:solidFill>
            <a:srgbClr val="718C55"/>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a:prstGeom prst="rect">
            <a:avLst/>
          </a:prstGeom>
        </p:spPr>
        <p:txBody>
          <a:bodyPr/>
          <a:lstStyle>
            <a:lvl1pPr marL="0" indent="0">
              <a:buNone/>
              <a:defRPr sz="28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1371600" y="1600200"/>
            <a:ext cx="7620000" cy="990600"/>
          </a:xfrm>
          <a:solidFill>
            <a:srgbClr val="026773"/>
          </a:solidFill>
        </p:spPr>
        <p:txBody>
          <a:bodyPr/>
          <a:lstStyle>
            <a:lvl1pPr algn="l">
              <a:buNone/>
              <a:defRPr sz="4400" b="0" cap="none">
                <a:solidFill>
                  <a:srgbClr val="FFFFFF"/>
                </a:solidFill>
              </a:defRPr>
            </a:lvl1pPr>
          </a:lstStyle>
          <a:p>
            <a:r>
              <a:rPr lang="en-US"/>
              <a:t>Click to edit Master title style</a:t>
            </a:r>
          </a:p>
        </p:txBody>
      </p:sp>
      <p:sp>
        <p:nvSpPr>
          <p:cNvPr id="6" name="Slide Number Placeholder 12">
            <a:extLst>
              <a:ext uri="{FF2B5EF4-FFF2-40B4-BE49-F238E27FC236}">
                <a16:creationId xmlns:a16="http://schemas.microsoft.com/office/drawing/2014/main" id="{23249DAF-CC9A-4C4C-79E9-6A7190F7026B}"/>
              </a:ext>
            </a:extLst>
          </p:cNvPr>
          <p:cNvSpPr>
            <a:spLocks noGrp="1"/>
          </p:cNvSpPr>
          <p:nvPr>
            <p:ph type="sldNum" sz="quarter" idx="10"/>
          </p:nvPr>
        </p:nvSpPr>
        <p:spPr>
          <a:xfrm>
            <a:off x="0" y="1752600"/>
            <a:ext cx="1295400" cy="701675"/>
          </a:xfrm>
        </p:spPr>
        <p:txBody>
          <a:bodyPr/>
          <a:lstStyle>
            <a:lvl1pPr>
              <a:defRPr sz="2400">
                <a:solidFill>
                  <a:srgbClr val="FFFFFF"/>
                </a:solidFill>
                <a:latin typeface="Oswald Medium" panose="00000600000000000000" pitchFamily="50" charset="0"/>
              </a:defRPr>
            </a:lvl1pPr>
          </a:lstStyle>
          <a:p>
            <a:pPr>
              <a:defRPr/>
            </a:pPr>
            <a:r>
              <a:rPr lang="en-US"/>
              <a:t>#</a:t>
            </a:r>
          </a:p>
        </p:txBody>
      </p:sp>
      <p:sp>
        <p:nvSpPr>
          <p:cNvPr id="7" name="Slide Number Placeholder 5">
            <a:extLst>
              <a:ext uri="{FF2B5EF4-FFF2-40B4-BE49-F238E27FC236}">
                <a16:creationId xmlns:a16="http://schemas.microsoft.com/office/drawing/2014/main" id="{AEA62CA7-1C32-A29C-7B90-2C8B193EF818}"/>
              </a:ext>
            </a:extLst>
          </p:cNvPr>
          <p:cNvSpPr txBox="1">
            <a:spLocks/>
          </p:cNvSpPr>
          <p:nvPr userDrawn="1"/>
        </p:nvSpPr>
        <p:spPr>
          <a:xfrm>
            <a:off x="8610600" y="6537325"/>
            <a:ext cx="533400" cy="244475"/>
          </a:xfrm>
          <a:prstGeom prst="rect">
            <a:avLst/>
          </a:prstGeom>
        </p:spPr>
        <p:txBody>
          <a:bodyPr vert="horz" anchor="ctr" anchorCtr="0">
            <a:noAutofit/>
          </a:bodyPr>
          <a:lstStyle>
            <a:defPPr>
              <a:defRPr lang="en-US"/>
            </a:defPPr>
            <a:lvl1pPr algn="ctr" rtl="0" eaLnBrk="1" fontAlgn="auto" latinLnBrk="0" hangingPunct="1">
              <a:spcBef>
                <a:spcPts val="0"/>
              </a:spcBef>
              <a:spcAft>
                <a:spcPts val="0"/>
              </a:spcAft>
              <a:defRPr kumimoji="0" sz="1600" b="1" kern="1200">
                <a:solidFill>
                  <a:schemeClr val="tx1"/>
                </a:solidFill>
                <a:latin typeface="Calibri" panose="020F0502020204030204" pitchFamily="34" charset="0"/>
                <a:ea typeface="+mn-ea"/>
                <a:cs typeface="Lato Semibold" panose="020F0702020204030203" pitchFamily="34" charset="0"/>
              </a:defRPr>
            </a:lvl1pPr>
            <a:lvl2pPr marL="4572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2pPr>
            <a:lvl3pPr marL="9144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3pPr>
            <a:lvl4pPr marL="13716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4pPr>
            <a:lvl5pPr marL="1828800" algn="l" rtl="0" eaLnBrk="0" fontAlgn="base" hangingPunct="0">
              <a:spcBef>
                <a:spcPct val="0"/>
              </a:spcBef>
              <a:spcAft>
                <a:spcPct val="0"/>
              </a:spcAft>
              <a:defRPr kern="1200">
                <a:solidFill>
                  <a:schemeClr val="tx1"/>
                </a:solidFill>
                <a:latin typeface="Tw Cen MT" panose="020B0602020104020603" pitchFamily="34" charset="0"/>
                <a:ea typeface="+mn-ea"/>
                <a:cs typeface="+mn-cs"/>
              </a:defRPr>
            </a:lvl5pPr>
            <a:lvl6pPr marL="2286000" algn="l" defTabSz="914400" rtl="0" eaLnBrk="1" latinLnBrk="0" hangingPunct="1">
              <a:defRPr kern="1200">
                <a:solidFill>
                  <a:schemeClr val="tx1"/>
                </a:solidFill>
                <a:latin typeface="Tw Cen MT" panose="020B0602020104020603" pitchFamily="34" charset="0"/>
                <a:ea typeface="+mn-ea"/>
                <a:cs typeface="+mn-cs"/>
              </a:defRPr>
            </a:lvl6pPr>
            <a:lvl7pPr marL="2743200" algn="l" defTabSz="914400" rtl="0" eaLnBrk="1" latinLnBrk="0" hangingPunct="1">
              <a:defRPr kern="1200">
                <a:solidFill>
                  <a:schemeClr val="tx1"/>
                </a:solidFill>
                <a:latin typeface="Tw Cen MT" panose="020B0602020104020603" pitchFamily="34" charset="0"/>
                <a:ea typeface="+mn-ea"/>
                <a:cs typeface="+mn-cs"/>
              </a:defRPr>
            </a:lvl7pPr>
            <a:lvl8pPr marL="3200400" algn="l" defTabSz="914400" rtl="0" eaLnBrk="1" latinLnBrk="0" hangingPunct="1">
              <a:defRPr kern="1200">
                <a:solidFill>
                  <a:schemeClr val="tx1"/>
                </a:solidFill>
                <a:latin typeface="Tw Cen MT" panose="020B0602020104020603" pitchFamily="34" charset="0"/>
                <a:ea typeface="+mn-ea"/>
                <a:cs typeface="+mn-cs"/>
              </a:defRPr>
            </a:lvl8pPr>
            <a:lvl9pPr marL="3657600" algn="l" defTabSz="914400" rtl="0" eaLnBrk="1" latinLnBrk="0" hangingPunct="1">
              <a:defRPr kern="1200">
                <a:solidFill>
                  <a:schemeClr val="tx1"/>
                </a:solidFill>
                <a:latin typeface="Tw Cen MT" panose="020B0602020104020603" pitchFamily="34" charset="0"/>
                <a:ea typeface="+mn-ea"/>
                <a:cs typeface="+mn-cs"/>
              </a:defRPr>
            </a:lvl9pPr>
          </a:lstStyle>
          <a:p>
            <a:pPr>
              <a:defRPr/>
            </a:pPr>
            <a:fld id="{B29F5B89-AE73-4BAA-92C9-1AC8FC83F574}" type="slidenum">
              <a:rPr lang="en-US" smtClean="0"/>
              <a:pPr>
                <a:defRPr/>
              </a:pPr>
              <a:t>‹#›</a:t>
            </a:fld>
            <a:endParaRPr lang="en-US"/>
          </a:p>
        </p:txBody>
      </p:sp>
    </p:spTree>
    <p:extLst>
      <p:ext uri="{BB962C8B-B14F-4D97-AF65-F5344CB8AC3E}">
        <p14:creationId xmlns:p14="http://schemas.microsoft.com/office/powerpoint/2010/main" val="6818024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8" name="Content Placeholder 7"/>
          <p:cNvSpPr>
            <a:spLocks noGrp="1"/>
          </p:cNvSpPr>
          <p:nvPr>
            <p:ph sz="quarter" idx="1"/>
          </p:nvPr>
        </p:nvSpPr>
        <p:spPr>
          <a:xfrm>
            <a:off x="612648" y="1447800"/>
            <a:ext cx="8153400" cy="5105400"/>
          </a:xfrm>
          <a:prstGeom prst="rect">
            <a:avLst/>
          </a:prstGeom>
        </p:spPr>
        <p:txBody>
          <a:bodyPr/>
          <a:lstStyle>
            <a:lvl1pPr>
              <a:buClr>
                <a:srgbClr val="0D2345"/>
              </a:buClr>
              <a:defRPr/>
            </a:lvl1pPr>
            <a:lvl2pPr>
              <a:buClr>
                <a:srgbClr val="026773"/>
              </a:buClr>
              <a:defRPr/>
            </a:lvl2pPr>
            <a:lvl3pPr>
              <a:buClr>
                <a:srgbClr val="718C55"/>
              </a:buClr>
              <a:defRPr/>
            </a:lvl3pPr>
            <a:lvl4pPr>
              <a:buClr>
                <a:srgbClr val="FFA168"/>
              </a:buClr>
              <a:defRPr/>
            </a:lvl4pPr>
            <a:lvl5pPr>
              <a:buClr>
                <a:srgbClr val="0D234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Placeholder 21"/>
          <p:cNvSpPr>
            <a:spLocks noGrp="1"/>
          </p:cNvSpPr>
          <p:nvPr>
            <p:ph type="title"/>
          </p:nvPr>
        </p:nvSpPr>
        <p:spPr>
          <a:xfrm>
            <a:off x="1143000" y="152400"/>
            <a:ext cx="7848600" cy="871246"/>
          </a:xfrm>
          <a:prstGeom prst="rect">
            <a:avLst/>
          </a:prstGeom>
        </p:spPr>
        <p:txBody>
          <a:bodyPr>
            <a:normAutofit/>
          </a:bodyPr>
          <a:lstStyle/>
          <a:p>
            <a:r>
              <a:rPr lang="en-US"/>
              <a:t>Click to edit Master title style</a:t>
            </a:r>
          </a:p>
        </p:txBody>
      </p:sp>
      <p:sp>
        <p:nvSpPr>
          <p:cNvPr id="2" name="Slide Number Placeholder 5">
            <a:extLst>
              <a:ext uri="{FF2B5EF4-FFF2-40B4-BE49-F238E27FC236}">
                <a16:creationId xmlns:a16="http://schemas.microsoft.com/office/drawing/2014/main" id="{34509DAA-020A-41FE-D4CF-E27DB9601F11}"/>
              </a:ext>
            </a:extLst>
          </p:cNvPr>
          <p:cNvSpPr>
            <a:spLocks noGrp="1"/>
          </p:cNvSpPr>
          <p:nvPr>
            <p:ph type="sldNum" sz="quarter" idx="10"/>
          </p:nvPr>
        </p:nvSpPr>
        <p:spPr/>
        <p:txBody>
          <a:bodyPr/>
          <a:lstStyle>
            <a:lvl1pPr>
              <a:defRPr sz="1600">
                <a:solidFill>
                  <a:schemeClr val="tx1"/>
                </a:solidFill>
                <a:latin typeface="Calibri" panose="020F0502020204030204" pitchFamily="34" charset="0"/>
              </a:defRPr>
            </a:lvl1pPr>
          </a:lstStyle>
          <a:p>
            <a:pPr>
              <a:defRPr/>
            </a:pPr>
            <a:fld id="{B29F5B89-AE73-4BAA-92C9-1AC8FC83F574}" type="slidenum">
              <a:rPr lang="en-US"/>
              <a:pPr>
                <a:defRPr/>
              </a:pPr>
              <a:t>‹#›</a:t>
            </a:fld>
            <a:endParaRPr lang="en-US"/>
          </a:p>
        </p:txBody>
      </p:sp>
    </p:spTree>
    <p:extLst>
      <p:ext uri="{BB962C8B-B14F-4D97-AF65-F5344CB8AC3E}">
        <p14:creationId xmlns:p14="http://schemas.microsoft.com/office/powerpoint/2010/main" val="2352082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6" name="Title Placeholder 21"/>
          <p:cNvSpPr>
            <a:spLocks noGrp="1"/>
          </p:cNvSpPr>
          <p:nvPr>
            <p:ph type="title"/>
          </p:nvPr>
        </p:nvSpPr>
        <p:spPr>
          <a:xfrm>
            <a:off x="1143000" y="152400"/>
            <a:ext cx="7848600" cy="871246"/>
          </a:xfrm>
          <a:prstGeom prst="rect">
            <a:avLst/>
          </a:prstGeom>
        </p:spPr>
        <p:txBody>
          <a:bodyPr>
            <a:normAutofit/>
          </a:bodyPr>
          <a:lstStyle/>
          <a:p>
            <a:r>
              <a:rPr lang="en-US"/>
              <a:t>Click to edit Master title style</a:t>
            </a:r>
          </a:p>
        </p:txBody>
      </p:sp>
      <p:sp>
        <p:nvSpPr>
          <p:cNvPr id="4" name="Content Placeholder 7"/>
          <p:cNvSpPr>
            <a:spLocks noGrp="1"/>
          </p:cNvSpPr>
          <p:nvPr>
            <p:ph sz="quarter" idx="17"/>
          </p:nvPr>
        </p:nvSpPr>
        <p:spPr>
          <a:xfrm>
            <a:off x="412899" y="1599265"/>
            <a:ext cx="3532908" cy="4562302"/>
          </a:xfrm>
          <a:prstGeom prst="rect">
            <a:avLst/>
          </a:prstGeom>
        </p:spPr>
        <p:txBody>
          <a:bodyPr/>
          <a:lstStyle>
            <a:lvl1pPr>
              <a:buClr>
                <a:srgbClr val="0D2345"/>
              </a:buClr>
              <a:defRPr/>
            </a:lvl1pPr>
            <a:lvl2pPr>
              <a:buClr>
                <a:srgbClr val="026773"/>
              </a:buClr>
              <a:defRPr/>
            </a:lvl2pPr>
            <a:lvl3pPr>
              <a:buClr>
                <a:srgbClr val="718C55"/>
              </a:buClr>
              <a:defRPr/>
            </a:lvl3pPr>
            <a:lvl4pPr>
              <a:buClr>
                <a:srgbClr val="FFA168"/>
              </a:buClr>
              <a:defRPr/>
            </a:lvl4pPr>
            <a:lvl5pPr>
              <a:buClr>
                <a:srgbClr val="0D234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7"/>
          <p:cNvSpPr>
            <a:spLocks noGrp="1"/>
          </p:cNvSpPr>
          <p:nvPr>
            <p:ph sz="quarter" idx="18"/>
          </p:nvPr>
        </p:nvSpPr>
        <p:spPr>
          <a:xfrm>
            <a:off x="5198193" y="1599265"/>
            <a:ext cx="3532908" cy="4562302"/>
          </a:xfrm>
          <a:prstGeom prst="rect">
            <a:avLst/>
          </a:prstGeom>
        </p:spPr>
        <p:txBody>
          <a:bodyPr/>
          <a:lstStyle>
            <a:lvl1pPr>
              <a:buClr>
                <a:srgbClr val="0D2345"/>
              </a:buClr>
              <a:defRPr/>
            </a:lvl1pPr>
            <a:lvl2pPr>
              <a:buClr>
                <a:srgbClr val="026773"/>
              </a:buClr>
              <a:defRPr/>
            </a:lvl2pPr>
            <a:lvl3pPr>
              <a:buClr>
                <a:srgbClr val="718C55"/>
              </a:buClr>
              <a:defRPr/>
            </a:lvl3pPr>
            <a:lvl4pPr>
              <a:buClr>
                <a:srgbClr val="FFA168"/>
              </a:buClr>
              <a:defRPr/>
            </a:lvl4pPr>
            <a:lvl5pPr>
              <a:buClr>
                <a:srgbClr val="0D234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Slide Number Placeholder 9">
            <a:extLst>
              <a:ext uri="{FF2B5EF4-FFF2-40B4-BE49-F238E27FC236}">
                <a16:creationId xmlns:a16="http://schemas.microsoft.com/office/drawing/2014/main" id="{8EDF449C-D81D-5582-974E-B0CF17A68EFF}"/>
              </a:ext>
            </a:extLst>
          </p:cNvPr>
          <p:cNvSpPr>
            <a:spLocks noGrp="1"/>
          </p:cNvSpPr>
          <p:nvPr>
            <p:ph type="sldNum" sz="quarter" idx="19"/>
          </p:nvPr>
        </p:nvSpPr>
        <p:spPr/>
        <p:txBody>
          <a:bodyPr rtlCol="0"/>
          <a:lstStyle>
            <a:lvl1pPr>
              <a:defRPr sz="1600"/>
            </a:lvl1pPr>
          </a:lstStyle>
          <a:p>
            <a:pPr>
              <a:defRPr/>
            </a:pPr>
            <a:fld id="{3D14B331-C8C3-4174-9750-65D5A819722F}" type="slidenum">
              <a:rPr lang="en-US"/>
              <a:pPr>
                <a:defRPr/>
              </a:pPr>
              <a:t>‹#›</a:t>
            </a:fld>
            <a:endParaRPr lang="en-US"/>
          </a:p>
        </p:txBody>
      </p:sp>
    </p:spTree>
    <p:extLst>
      <p:ext uri="{BB962C8B-B14F-4D97-AF65-F5344CB8AC3E}">
        <p14:creationId xmlns:p14="http://schemas.microsoft.com/office/powerpoint/2010/main" val="3651753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6" name="Text Placeholder 15"/>
          <p:cNvSpPr>
            <a:spLocks noGrp="1"/>
          </p:cNvSpPr>
          <p:nvPr>
            <p:ph type="body" sz="quarter" idx="1"/>
          </p:nvPr>
        </p:nvSpPr>
        <p:spPr>
          <a:xfrm>
            <a:off x="546980" y="1524000"/>
            <a:ext cx="3886200" cy="640080"/>
          </a:xfrm>
          <a:prstGeom prst="rect">
            <a:avLst/>
          </a:prstGeom>
          <a:solidFill>
            <a:srgbClr val="718C55"/>
          </a:solidFill>
          <a:ln>
            <a:noFill/>
          </a:ln>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15" name="Text Placeholder 14"/>
          <p:cNvSpPr>
            <a:spLocks noGrp="1"/>
          </p:cNvSpPr>
          <p:nvPr>
            <p:ph type="body" sz="quarter" idx="3"/>
          </p:nvPr>
        </p:nvSpPr>
        <p:spPr>
          <a:xfrm>
            <a:off x="4737980" y="1524000"/>
            <a:ext cx="3886200" cy="640080"/>
          </a:xfrm>
          <a:prstGeom prst="rect">
            <a:avLst/>
          </a:prstGeom>
          <a:solidFill>
            <a:srgbClr val="0D2345"/>
          </a:solidFill>
          <a:ln>
            <a:noFill/>
          </a:ln>
        </p:spPr>
        <p:txBody>
          <a:bodyPr rtlCol="0" anchor="ctr"/>
          <a:lstStyle>
            <a:lvl1pPr marL="0" indent="0">
              <a:buFontTx/>
              <a:buNone/>
              <a:defRPr sz="2000" b="1">
                <a:solidFill>
                  <a:srgbClr val="FFFFFF"/>
                </a:solidFill>
              </a:defRPr>
            </a:lvl1pPr>
          </a:lstStyle>
          <a:p>
            <a:pPr lvl="0"/>
            <a:r>
              <a:rPr lang="en-US"/>
              <a:t>Click to edit Master text styles</a:t>
            </a:r>
          </a:p>
        </p:txBody>
      </p:sp>
      <p:sp>
        <p:nvSpPr>
          <p:cNvPr id="8" name="Title Placeholder 21"/>
          <p:cNvSpPr>
            <a:spLocks noGrp="1"/>
          </p:cNvSpPr>
          <p:nvPr>
            <p:ph type="title"/>
          </p:nvPr>
        </p:nvSpPr>
        <p:spPr>
          <a:xfrm>
            <a:off x="1143000" y="152400"/>
            <a:ext cx="7848600" cy="871246"/>
          </a:xfrm>
          <a:prstGeom prst="rect">
            <a:avLst/>
          </a:prstGeom>
        </p:spPr>
        <p:txBody>
          <a:bodyPr>
            <a:normAutofit/>
          </a:bodyPr>
          <a:lstStyle/>
          <a:p>
            <a:r>
              <a:rPr lang="en-US"/>
              <a:t>Click to edit Master title style</a:t>
            </a:r>
          </a:p>
        </p:txBody>
      </p:sp>
      <p:sp>
        <p:nvSpPr>
          <p:cNvPr id="2" name="Content Placeholder 7"/>
          <p:cNvSpPr>
            <a:spLocks noGrp="1"/>
          </p:cNvSpPr>
          <p:nvPr>
            <p:ph sz="quarter" idx="17"/>
          </p:nvPr>
        </p:nvSpPr>
        <p:spPr>
          <a:xfrm>
            <a:off x="546980" y="2213956"/>
            <a:ext cx="3886200" cy="3577244"/>
          </a:xfrm>
          <a:prstGeom prst="rect">
            <a:avLst/>
          </a:prstGeom>
        </p:spPr>
        <p:txBody>
          <a:bodyPr/>
          <a:lstStyle>
            <a:lvl1pPr>
              <a:buClr>
                <a:srgbClr val="0D2345"/>
              </a:buClr>
              <a:defRPr/>
            </a:lvl1pPr>
            <a:lvl2pPr>
              <a:buClr>
                <a:srgbClr val="026773"/>
              </a:buClr>
              <a:defRPr/>
            </a:lvl2pPr>
            <a:lvl3pPr>
              <a:buClr>
                <a:srgbClr val="718C55"/>
              </a:buClr>
              <a:defRPr/>
            </a:lvl3pPr>
            <a:lvl4pPr>
              <a:buClr>
                <a:srgbClr val="FFA168"/>
              </a:buClr>
              <a:defRPr/>
            </a:lvl4pPr>
            <a:lvl5pPr>
              <a:buClr>
                <a:srgbClr val="0D234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7"/>
          <p:cNvSpPr>
            <a:spLocks noGrp="1"/>
          </p:cNvSpPr>
          <p:nvPr>
            <p:ph sz="quarter" idx="18"/>
          </p:nvPr>
        </p:nvSpPr>
        <p:spPr>
          <a:xfrm>
            <a:off x="4737980" y="2213956"/>
            <a:ext cx="3886200" cy="3577244"/>
          </a:xfrm>
          <a:prstGeom prst="rect">
            <a:avLst/>
          </a:prstGeom>
        </p:spPr>
        <p:txBody>
          <a:bodyPr/>
          <a:lstStyle>
            <a:lvl1pPr>
              <a:buClr>
                <a:srgbClr val="0D2345"/>
              </a:buClr>
              <a:defRPr/>
            </a:lvl1pPr>
            <a:lvl2pPr>
              <a:buClr>
                <a:srgbClr val="026773"/>
              </a:buClr>
              <a:defRPr/>
            </a:lvl2pPr>
            <a:lvl3pPr>
              <a:buClr>
                <a:srgbClr val="718C55"/>
              </a:buClr>
              <a:defRPr/>
            </a:lvl3pPr>
            <a:lvl4pPr>
              <a:buClr>
                <a:srgbClr val="FFA168"/>
              </a:buClr>
              <a:defRPr/>
            </a:lvl4pPr>
            <a:lvl5pPr>
              <a:buClr>
                <a:srgbClr val="0D234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11">
            <a:extLst>
              <a:ext uri="{FF2B5EF4-FFF2-40B4-BE49-F238E27FC236}">
                <a16:creationId xmlns:a16="http://schemas.microsoft.com/office/drawing/2014/main" id="{9661E3C2-5993-5593-0F04-AFB7A1426F93}"/>
              </a:ext>
            </a:extLst>
          </p:cNvPr>
          <p:cNvSpPr>
            <a:spLocks noGrp="1"/>
          </p:cNvSpPr>
          <p:nvPr>
            <p:ph type="sldNum" sz="quarter" idx="19"/>
          </p:nvPr>
        </p:nvSpPr>
        <p:spPr/>
        <p:txBody>
          <a:bodyPr rtlCol="0"/>
          <a:lstStyle>
            <a:lvl1pPr>
              <a:defRPr sz="1600"/>
            </a:lvl1pPr>
          </a:lstStyle>
          <a:p>
            <a:pPr>
              <a:defRPr/>
            </a:pPr>
            <a:fld id="{4484D1E7-4E03-4120-A586-48E4AB399A41}" type="slidenum">
              <a:rPr lang="en-US"/>
              <a:pPr>
                <a:defRPr/>
              </a:pPr>
              <a:t>‹#›</a:t>
            </a:fld>
            <a:endParaRPr lang="en-US"/>
          </a:p>
        </p:txBody>
      </p:sp>
    </p:spTree>
    <p:extLst>
      <p:ext uri="{BB962C8B-B14F-4D97-AF65-F5344CB8AC3E}">
        <p14:creationId xmlns:p14="http://schemas.microsoft.com/office/powerpoint/2010/main" val="2864604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ext Placeholder 2"/>
          <p:cNvSpPr>
            <a:spLocks noGrp="1"/>
          </p:cNvSpPr>
          <p:nvPr>
            <p:ph type="body" idx="2"/>
          </p:nvPr>
        </p:nvSpPr>
        <p:spPr>
          <a:xfrm>
            <a:off x="609600" y="1752600"/>
            <a:ext cx="1600200" cy="4419600"/>
          </a:xfrm>
          <a:prstGeom prst="rect">
            <a:avLst/>
          </a:prstGeom>
          <a:solidFill>
            <a:srgbClr val="0D2345"/>
          </a:solidFill>
          <a:ln w="50800" cap="sq" cmpd="dbl" algn="ctr">
            <a:no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atin typeface="Lato Semibold" panose="020F0702020204030203" pitchFamily="34" charset="0"/>
                <a:cs typeface="Lato Semibold" panose="020F0702020204030203" pitchFamily="34" charset="0"/>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6" name="Title Placeholder 21"/>
          <p:cNvSpPr>
            <a:spLocks noGrp="1"/>
          </p:cNvSpPr>
          <p:nvPr>
            <p:ph type="title"/>
          </p:nvPr>
        </p:nvSpPr>
        <p:spPr>
          <a:xfrm>
            <a:off x="1143000" y="152400"/>
            <a:ext cx="7848600" cy="871246"/>
          </a:xfrm>
          <a:prstGeom prst="rect">
            <a:avLst/>
          </a:prstGeom>
        </p:spPr>
        <p:txBody>
          <a:bodyPr>
            <a:normAutofit/>
          </a:bodyPr>
          <a:lstStyle/>
          <a:p>
            <a:r>
              <a:rPr lang="en-US"/>
              <a:t>Click to edit Master title style</a:t>
            </a:r>
          </a:p>
        </p:txBody>
      </p:sp>
      <p:sp>
        <p:nvSpPr>
          <p:cNvPr id="2" name="Content Placeholder 7"/>
          <p:cNvSpPr>
            <a:spLocks noGrp="1"/>
          </p:cNvSpPr>
          <p:nvPr>
            <p:ph sz="quarter" idx="17"/>
          </p:nvPr>
        </p:nvSpPr>
        <p:spPr>
          <a:xfrm>
            <a:off x="2362200" y="1752600"/>
            <a:ext cx="6400800" cy="4419600"/>
          </a:xfrm>
          <a:prstGeom prst="rect">
            <a:avLst/>
          </a:prstGeom>
        </p:spPr>
        <p:txBody>
          <a:bodyPr/>
          <a:lstStyle>
            <a:lvl1pPr>
              <a:buClr>
                <a:srgbClr val="0D2345"/>
              </a:buClr>
              <a:defRPr/>
            </a:lvl1pPr>
            <a:lvl2pPr>
              <a:buClr>
                <a:srgbClr val="026773"/>
              </a:buClr>
              <a:defRPr/>
            </a:lvl2pPr>
            <a:lvl3pPr>
              <a:buClr>
                <a:srgbClr val="718C55"/>
              </a:buClr>
              <a:defRPr/>
            </a:lvl3pPr>
            <a:lvl4pPr>
              <a:buClr>
                <a:srgbClr val="FFA168"/>
              </a:buClr>
              <a:defRPr/>
            </a:lvl4pPr>
            <a:lvl5pPr>
              <a:buClr>
                <a:srgbClr val="0D2345"/>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6">
            <a:extLst>
              <a:ext uri="{FF2B5EF4-FFF2-40B4-BE49-F238E27FC236}">
                <a16:creationId xmlns:a16="http://schemas.microsoft.com/office/drawing/2014/main" id="{3A44071C-AF5D-D4FD-4306-D8271092A4BB}"/>
              </a:ext>
            </a:extLst>
          </p:cNvPr>
          <p:cNvSpPr>
            <a:spLocks noGrp="1"/>
          </p:cNvSpPr>
          <p:nvPr>
            <p:ph type="sldNum" sz="quarter" idx="18"/>
          </p:nvPr>
        </p:nvSpPr>
        <p:spPr/>
        <p:txBody>
          <a:bodyPr/>
          <a:lstStyle>
            <a:lvl1pPr>
              <a:defRPr sz="1600">
                <a:solidFill>
                  <a:schemeClr val="tx1"/>
                </a:solidFill>
              </a:defRPr>
            </a:lvl1pPr>
          </a:lstStyle>
          <a:p>
            <a:pPr>
              <a:defRPr/>
            </a:pPr>
            <a:fld id="{15B70139-7108-4D29-ADD7-EAAF23BE6CC5}" type="slidenum">
              <a:rPr lang="en-US"/>
              <a:pPr>
                <a:defRPr/>
              </a:pPr>
              <a:t>‹#›</a:t>
            </a:fld>
            <a:endParaRPr lang="en-US"/>
          </a:p>
        </p:txBody>
      </p:sp>
    </p:spTree>
    <p:extLst>
      <p:ext uri="{BB962C8B-B14F-4D97-AF65-F5344CB8AC3E}">
        <p14:creationId xmlns:p14="http://schemas.microsoft.com/office/powerpoint/2010/main" val="15701965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4F1E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4B48287-6391-246B-CF8D-0461FF97393F}"/>
              </a:ext>
            </a:extLst>
          </p:cNvPr>
          <p:cNvSpPr/>
          <p:nvPr/>
        </p:nvSpPr>
        <p:spPr>
          <a:xfrm>
            <a:off x="0" y="0"/>
            <a:ext cx="9144000" cy="1143000"/>
          </a:xfrm>
          <a:prstGeom prst="rect">
            <a:avLst/>
          </a:prstGeom>
          <a:solidFill>
            <a:srgbClr val="026773"/>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7" name="Title Placeholder 21">
            <a:extLst>
              <a:ext uri="{FF2B5EF4-FFF2-40B4-BE49-F238E27FC236}">
                <a16:creationId xmlns:a16="http://schemas.microsoft.com/office/drawing/2014/main" id="{535AD94D-6232-B0E0-FB09-D85EEC8E3E34}"/>
              </a:ext>
            </a:extLst>
          </p:cNvPr>
          <p:cNvSpPr>
            <a:spLocks noGrp="1" noChangeArrowheads="1"/>
          </p:cNvSpPr>
          <p:nvPr>
            <p:ph type="title"/>
          </p:nvPr>
        </p:nvSpPr>
        <p:spPr bwMode="auto">
          <a:xfrm>
            <a:off x="1219200" y="1524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12">
            <a:extLst>
              <a:ext uri="{FF2B5EF4-FFF2-40B4-BE49-F238E27FC236}">
                <a16:creationId xmlns:a16="http://schemas.microsoft.com/office/drawing/2014/main" id="{208B5325-965B-A34C-A862-09E78185BA2D}"/>
              </a:ext>
            </a:extLst>
          </p:cNvPr>
          <p:cNvSpPr>
            <a:spLocks noGrp="1" noChangeArrowheads="1"/>
          </p:cNvSpPr>
          <p:nvPr>
            <p:ph type="body" idx="1"/>
          </p:nvPr>
        </p:nvSpPr>
        <p:spPr bwMode="auto">
          <a:xfrm>
            <a:off x="612775" y="1463675"/>
            <a:ext cx="8378825" cy="5165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3" name="Slide Number Placeholder 22">
            <a:extLst>
              <a:ext uri="{FF2B5EF4-FFF2-40B4-BE49-F238E27FC236}">
                <a16:creationId xmlns:a16="http://schemas.microsoft.com/office/drawing/2014/main" id="{CE8302CC-431E-D10D-886C-A5DD713AFAC9}"/>
              </a:ext>
            </a:extLst>
          </p:cNvPr>
          <p:cNvSpPr>
            <a:spLocks noGrp="1"/>
          </p:cNvSpPr>
          <p:nvPr>
            <p:ph type="sldNum" sz="quarter" idx="4"/>
          </p:nvPr>
        </p:nvSpPr>
        <p:spPr>
          <a:xfrm>
            <a:off x="8610600" y="6537325"/>
            <a:ext cx="533400" cy="244475"/>
          </a:xfrm>
          <a:prstGeom prst="rect">
            <a:avLst/>
          </a:prstGeom>
        </p:spPr>
        <p:txBody>
          <a:bodyPr vert="horz" anchor="ctr" anchorCtr="0">
            <a:noAutofit/>
          </a:bodyPr>
          <a:lstStyle>
            <a:lvl1pPr algn="ctr" eaLnBrk="1" fontAlgn="auto" latinLnBrk="0" hangingPunct="1">
              <a:spcBef>
                <a:spcPts val="0"/>
              </a:spcBef>
              <a:spcAft>
                <a:spcPts val="0"/>
              </a:spcAft>
              <a:defRPr kumimoji="0" sz="2000" b="1">
                <a:solidFill>
                  <a:schemeClr val="tx1"/>
                </a:solidFill>
                <a:latin typeface="Lato Semibold" panose="020F0702020204030203" pitchFamily="34" charset="0"/>
                <a:cs typeface="Lato Semibold" panose="020F0702020204030203" pitchFamily="34" charset="0"/>
              </a:defRPr>
            </a:lvl1pPr>
          </a:lstStyle>
          <a:p>
            <a:pPr>
              <a:defRPr/>
            </a:pPr>
            <a:fld id="{5CCCF42B-CA38-4E21-BF6E-450AF76DE727}" type="slidenum">
              <a:rPr lang="en-US"/>
              <a:pPr>
                <a:defRPr/>
              </a:pPr>
              <a:t>‹#›</a:t>
            </a:fld>
            <a:endParaRPr lang="en-US"/>
          </a:p>
        </p:txBody>
      </p:sp>
      <p:pic>
        <p:nvPicPr>
          <p:cNvPr id="1030" name="Picture 2" descr="A picture containing logo&#10;&#10;Description automatically generated">
            <a:extLst>
              <a:ext uri="{FF2B5EF4-FFF2-40B4-BE49-F238E27FC236}">
                <a16:creationId xmlns:a16="http://schemas.microsoft.com/office/drawing/2014/main" id="{3FECAB38-199C-CC95-30F4-22CF984BA06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Lst>
  <p:hf hdr="0" ftr="0"/>
  <p:txStyles>
    <p:titleStyle>
      <a:lvl1pPr algn="l" rtl="0" eaLnBrk="1" fontAlgn="base" hangingPunct="1">
        <a:spcBef>
          <a:spcPct val="0"/>
        </a:spcBef>
        <a:spcAft>
          <a:spcPct val="0"/>
        </a:spcAft>
        <a:defRPr sz="4800" kern="1200">
          <a:solidFill>
            <a:schemeClr val="bg1"/>
          </a:solidFill>
          <a:latin typeface="Oswald Medium" panose="00000600000000000000" pitchFamily="50" charset="0"/>
          <a:ea typeface="+mj-ea"/>
          <a:cs typeface="+mj-cs"/>
        </a:defRPr>
      </a:lvl1pPr>
      <a:lvl2pPr algn="l" rtl="0" eaLnBrk="1" fontAlgn="base" hangingPunct="1">
        <a:spcBef>
          <a:spcPct val="0"/>
        </a:spcBef>
        <a:spcAft>
          <a:spcPct val="0"/>
        </a:spcAft>
        <a:defRPr sz="4800">
          <a:solidFill>
            <a:schemeClr val="bg1"/>
          </a:solidFill>
          <a:latin typeface="Oswald Medium" panose="00000600000000000000" pitchFamily="50" charset="0"/>
        </a:defRPr>
      </a:lvl2pPr>
      <a:lvl3pPr algn="l" rtl="0" eaLnBrk="1" fontAlgn="base" hangingPunct="1">
        <a:spcBef>
          <a:spcPct val="0"/>
        </a:spcBef>
        <a:spcAft>
          <a:spcPct val="0"/>
        </a:spcAft>
        <a:defRPr sz="4800">
          <a:solidFill>
            <a:schemeClr val="bg1"/>
          </a:solidFill>
          <a:latin typeface="Oswald Medium" panose="00000600000000000000" pitchFamily="50" charset="0"/>
        </a:defRPr>
      </a:lvl3pPr>
      <a:lvl4pPr algn="l" rtl="0" eaLnBrk="1" fontAlgn="base" hangingPunct="1">
        <a:spcBef>
          <a:spcPct val="0"/>
        </a:spcBef>
        <a:spcAft>
          <a:spcPct val="0"/>
        </a:spcAft>
        <a:defRPr sz="4800">
          <a:solidFill>
            <a:schemeClr val="bg1"/>
          </a:solidFill>
          <a:latin typeface="Oswald Medium" panose="00000600000000000000" pitchFamily="50" charset="0"/>
        </a:defRPr>
      </a:lvl4pPr>
      <a:lvl5pPr algn="l" rtl="0" eaLnBrk="1" fontAlgn="base" hangingPunct="1">
        <a:spcBef>
          <a:spcPct val="0"/>
        </a:spcBef>
        <a:spcAft>
          <a:spcPct val="0"/>
        </a:spcAft>
        <a:defRPr sz="4800">
          <a:solidFill>
            <a:schemeClr val="bg1"/>
          </a:solidFill>
          <a:latin typeface="Oswald Medium" panose="00000600000000000000" pitchFamily="50" charset="0"/>
        </a:defRPr>
      </a:lvl5pPr>
      <a:lvl6pPr marL="457200" algn="l" rtl="0" eaLnBrk="1" fontAlgn="base" hangingPunct="1">
        <a:spcBef>
          <a:spcPct val="0"/>
        </a:spcBef>
        <a:spcAft>
          <a:spcPct val="0"/>
        </a:spcAft>
        <a:defRPr sz="4800">
          <a:solidFill>
            <a:schemeClr val="bg1"/>
          </a:solidFill>
          <a:latin typeface="Oswald Medium" panose="00000600000000000000" pitchFamily="50" charset="0"/>
        </a:defRPr>
      </a:lvl6pPr>
      <a:lvl7pPr marL="914400" algn="l" rtl="0" eaLnBrk="1" fontAlgn="base" hangingPunct="1">
        <a:spcBef>
          <a:spcPct val="0"/>
        </a:spcBef>
        <a:spcAft>
          <a:spcPct val="0"/>
        </a:spcAft>
        <a:defRPr sz="4800">
          <a:solidFill>
            <a:schemeClr val="bg1"/>
          </a:solidFill>
          <a:latin typeface="Oswald Medium" panose="00000600000000000000" pitchFamily="50" charset="0"/>
        </a:defRPr>
      </a:lvl7pPr>
      <a:lvl8pPr marL="1371600" algn="l" rtl="0" eaLnBrk="1" fontAlgn="base" hangingPunct="1">
        <a:spcBef>
          <a:spcPct val="0"/>
        </a:spcBef>
        <a:spcAft>
          <a:spcPct val="0"/>
        </a:spcAft>
        <a:defRPr sz="4800">
          <a:solidFill>
            <a:schemeClr val="bg1"/>
          </a:solidFill>
          <a:latin typeface="Oswald Medium" panose="00000600000000000000" pitchFamily="50" charset="0"/>
        </a:defRPr>
      </a:lvl8pPr>
      <a:lvl9pPr marL="1828800" algn="l" rtl="0" eaLnBrk="1" fontAlgn="base" hangingPunct="1">
        <a:spcBef>
          <a:spcPct val="0"/>
        </a:spcBef>
        <a:spcAft>
          <a:spcPct val="0"/>
        </a:spcAft>
        <a:defRPr sz="4800">
          <a:solidFill>
            <a:schemeClr val="bg1"/>
          </a:solidFill>
          <a:latin typeface="Oswald Medium" panose="00000600000000000000" pitchFamily="50" charset="0"/>
        </a:defRPr>
      </a:lvl9pPr>
    </p:titleStyle>
    <p:bodyStyle>
      <a:lvl1pPr marL="319088" indent="-319088" algn="l" rtl="0" eaLnBrk="1" fontAlgn="base" hangingPunct="1">
        <a:spcBef>
          <a:spcPts val="700"/>
        </a:spcBef>
        <a:spcAft>
          <a:spcPct val="0"/>
        </a:spcAft>
        <a:buClr>
          <a:srgbClr val="0D2345"/>
        </a:buClr>
        <a:buSzPct val="60000"/>
        <a:buFont typeface="Wingdings" panose="05000000000000000000" pitchFamily="2" charset="2"/>
        <a:buChar char=""/>
        <a:defRPr sz="2900" kern="1200">
          <a:solidFill>
            <a:schemeClr val="tx1"/>
          </a:solidFill>
          <a:latin typeface="Lato Semibold" panose="020F0702020204030203" pitchFamily="34" charset="0"/>
          <a:ea typeface="+mn-ea"/>
          <a:cs typeface="Lato Semibold" panose="020F0702020204030203" pitchFamily="34" charset="0"/>
        </a:defRPr>
      </a:lvl1pPr>
      <a:lvl2pPr marL="639763" indent="-273050" algn="l" rtl="0" eaLnBrk="1" fontAlgn="base" hangingPunct="1">
        <a:spcBef>
          <a:spcPts val="550"/>
        </a:spcBef>
        <a:spcAft>
          <a:spcPct val="0"/>
        </a:spcAft>
        <a:buClr>
          <a:srgbClr val="026773"/>
        </a:buClr>
        <a:buSzPct val="70000"/>
        <a:buFont typeface="Wingdings 2" panose="05020102010507070707" pitchFamily="18" charset="2"/>
        <a:buChar char=""/>
        <a:defRPr sz="2600" kern="1200">
          <a:solidFill>
            <a:schemeClr val="tx1"/>
          </a:solidFill>
          <a:latin typeface="Lato Medium" panose="020F0602020204030203" pitchFamily="34" charset="0"/>
          <a:ea typeface="+mn-ea"/>
          <a:cs typeface="Lato Medium" panose="020F0602020204030203" pitchFamily="34" charset="0"/>
        </a:defRPr>
      </a:lvl2pPr>
      <a:lvl3pPr marL="914400" indent="-228600" algn="l" rtl="0" eaLnBrk="1" fontAlgn="base" hangingPunct="1">
        <a:spcBef>
          <a:spcPts val="500"/>
        </a:spcBef>
        <a:spcAft>
          <a:spcPct val="0"/>
        </a:spcAft>
        <a:buClr>
          <a:srgbClr val="718C55"/>
        </a:buClr>
        <a:buSzPct val="75000"/>
        <a:buFont typeface="Wingdings" panose="05000000000000000000" pitchFamily="2" charset="2"/>
        <a:buChar char=""/>
        <a:defRPr sz="2300" kern="1200">
          <a:solidFill>
            <a:schemeClr val="tx1"/>
          </a:solidFill>
          <a:latin typeface="Lato Medium" panose="020F0602020204030203" pitchFamily="34" charset="0"/>
          <a:ea typeface="+mn-ea"/>
          <a:cs typeface="Lato Medium" panose="020F0602020204030203" pitchFamily="34" charset="0"/>
        </a:defRPr>
      </a:lvl3pPr>
      <a:lvl4pPr marL="1371600" indent="-228600" algn="l" rtl="0" eaLnBrk="1" fontAlgn="base" hangingPunct="1">
        <a:spcBef>
          <a:spcPts val="400"/>
        </a:spcBef>
        <a:spcAft>
          <a:spcPct val="0"/>
        </a:spcAft>
        <a:buClr>
          <a:srgbClr val="FFA168"/>
        </a:buClr>
        <a:buSzPct val="75000"/>
        <a:buFont typeface="Wingdings" panose="05000000000000000000" pitchFamily="2" charset="2"/>
        <a:buChar char=""/>
        <a:defRPr sz="2000" kern="1200">
          <a:solidFill>
            <a:schemeClr val="tx1"/>
          </a:solidFill>
          <a:latin typeface="Lato Medium" panose="020F0602020204030203" pitchFamily="34" charset="0"/>
          <a:ea typeface="+mn-ea"/>
          <a:cs typeface="Lato Medium" panose="020F0602020204030203" pitchFamily="34" charset="0"/>
        </a:defRPr>
      </a:lvl4pPr>
      <a:lvl5pPr marL="1828800" indent="-228600" algn="l" rtl="0" eaLnBrk="1" fontAlgn="base" hangingPunct="1">
        <a:spcBef>
          <a:spcPts val="400"/>
        </a:spcBef>
        <a:spcAft>
          <a:spcPct val="0"/>
        </a:spcAft>
        <a:buClr>
          <a:srgbClr val="0D2345"/>
        </a:buClr>
        <a:buSzPct val="65000"/>
        <a:buFont typeface="Wingdings" panose="05000000000000000000" pitchFamily="2" charset="2"/>
        <a:buChar char=""/>
        <a:defRPr sz="2000" kern="1200">
          <a:solidFill>
            <a:schemeClr val="tx1"/>
          </a:solidFill>
          <a:latin typeface="Lato Medium" panose="020F0602020204030203" pitchFamily="34" charset="0"/>
          <a:ea typeface="+mn-ea"/>
          <a:cs typeface="Lato Medium" panose="020F0602020204030203" pitchFamily="34" charset="0"/>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s://www.env.nm.gov/opf/docketed-matters"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5AA82FA7-2CB2-617D-DC17-CC9C3FD2E8AE}"/>
              </a:ext>
            </a:extLst>
          </p:cNvPr>
          <p:cNvSpPr>
            <a:spLocks noGrp="1" noChangeArrowheads="1"/>
          </p:cNvSpPr>
          <p:nvPr>
            <p:ph type="title"/>
          </p:nvPr>
        </p:nvSpPr>
        <p:spPr>
          <a:xfrm>
            <a:off x="1371600" y="207963"/>
            <a:ext cx="7772400" cy="782637"/>
          </a:xfrm>
        </p:spPr>
        <p:txBody>
          <a:bodyPr/>
          <a:lstStyle/>
          <a:p>
            <a:pPr eaLnBrk="1" hangingPunct="1"/>
            <a:r>
              <a:rPr lang="es-ES" altLang="en-US" sz="3000" dirty="0"/>
              <a:t>Departamento de Medio Ambiente de Nuevo México</a:t>
            </a:r>
            <a:endParaRPr lang="en-US" altLang="en-US" sz="3000" dirty="0"/>
          </a:p>
        </p:txBody>
      </p:sp>
      <p:sp>
        <p:nvSpPr>
          <p:cNvPr id="10243" name="Text Placeholder 2">
            <a:extLst>
              <a:ext uri="{FF2B5EF4-FFF2-40B4-BE49-F238E27FC236}">
                <a16:creationId xmlns:a16="http://schemas.microsoft.com/office/drawing/2014/main" id="{2553D0CA-17D0-85C6-618A-F448794F6043}"/>
              </a:ext>
            </a:extLst>
          </p:cNvPr>
          <p:cNvSpPr>
            <a:spLocks noGrp="1" noChangeArrowheads="1"/>
          </p:cNvSpPr>
          <p:nvPr>
            <p:ph type="body" sz="quarter" idx="13"/>
          </p:nvPr>
        </p:nvSpPr>
        <p:spPr>
          <a:xfrm>
            <a:off x="838200" y="1219200"/>
            <a:ext cx="7323137" cy="2209800"/>
          </a:xfrm>
        </p:spPr>
        <p:txBody>
          <a:bodyPr/>
          <a:lstStyle/>
          <a:p>
            <a:pPr eaLnBrk="1" hangingPunct="1">
              <a:spcBef>
                <a:spcPct val="0"/>
              </a:spcBef>
            </a:pPr>
            <a:r>
              <a:rPr lang="es-ES" altLang="en-US" b="1" dirty="0"/>
              <a:t>REUNIÓN INFORMATIVA PÚBLICA SOBRE LAS ACTUALIZACIONES DE LAS TARIFAS DE PERMISOS DE CALIDAD DEL AIRE</a:t>
            </a:r>
          </a:p>
          <a:p>
            <a:pPr eaLnBrk="1" hangingPunct="1">
              <a:spcBef>
                <a:spcPct val="0"/>
              </a:spcBef>
            </a:pPr>
            <a:r>
              <a:rPr lang="es-ES" altLang="en-US" sz="2000" b="1" dirty="0"/>
              <a:t>Liz </a:t>
            </a:r>
            <a:r>
              <a:rPr lang="es-ES" altLang="en-US" sz="2000" b="1" dirty="0" err="1"/>
              <a:t>Bisbey</a:t>
            </a:r>
            <a:r>
              <a:rPr lang="es-ES" altLang="en-US" sz="2000" b="1" dirty="0"/>
              <a:t>-Kuehn, jefe de la Oficina de Calidad del Aire</a:t>
            </a:r>
          </a:p>
          <a:p>
            <a:pPr eaLnBrk="1" hangingPunct="1">
              <a:spcBef>
                <a:spcPct val="0"/>
              </a:spcBef>
            </a:pPr>
            <a:r>
              <a:rPr lang="es-ES" altLang="en-US" sz="2000" b="1" dirty="0"/>
              <a:t>20 de marzo de 2024</a:t>
            </a:r>
            <a:endParaRPr lang="en-US" altLang="en-US"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BAD470-C2FD-747E-913E-40C37CE25887}"/>
              </a:ext>
            </a:extLst>
          </p:cNvPr>
          <p:cNvSpPr>
            <a:spLocks noGrp="1"/>
          </p:cNvSpPr>
          <p:nvPr>
            <p:ph sz="quarter" idx="1"/>
          </p:nvPr>
        </p:nvSpPr>
        <p:spPr/>
        <p:txBody>
          <a:bodyPr/>
          <a:lstStyle/>
          <a:p>
            <a:r>
              <a:rPr lang="es-ES" sz="2400" dirty="0"/>
              <a:t>¿Hay alguna pregunta de los asistentes a la reunión?</a:t>
            </a:r>
          </a:p>
          <a:p>
            <a:r>
              <a:rPr lang="es-ES" sz="2400" dirty="0"/>
              <a:t>¿Hay inquietudes o problemas que haya identificado y que le gustaría plantear en este momento?</a:t>
            </a:r>
          </a:p>
          <a:p>
            <a:r>
              <a:rPr lang="es-ES" sz="2400" dirty="0"/>
              <a:t>¿Su organización/grupo quiere reunirse con nosotros por separado para tratar los cambios propuestos a las regulaciones?</a:t>
            </a:r>
            <a:endParaRPr lang="en-US" sz="2400" dirty="0"/>
          </a:p>
          <a:p>
            <a:r>
              <a:rPr lang="es-ES" sz="2400" dirty="0"/>
              <a:t>Los contactos para hacer preguntas y para las solicitudes de reuniones adicionales son: Directora de la División EPD, Michelle </a:t>
            </a:r>
            <a:r>
              <a:rPr lang="es-ES" sz="2400" dirty="0" err="1"/>
              <a:t>Miano</a:t>
            </a:r>
            <a:r>
              <a:rPr lang="es-ES" sz="2400" dirty="0"/>
              <a:t> </a:t>
            </a:r>
            <a:r>
              <a:rPr lang="es-ES" sz="2400" dirty="0">
                <a:solidFill>
                  <a:schemeClr val="accent3">
                    <a:lumMod val="75000"/>
                  </a:schemeClr>
                </a:solidFill>
              </a:rPr>
              <a:t>michelle.miano@env.nm.gov </a:t>
            </a:r>
            <a:r>
              <a:rPr lang="es-ES" sz="2400" dirty="0"/>
              <a:t>o el jefe de la Sección de Planificación de AQB, Kirby Olson </a:t>
            </a:r>
            <a:r>
              <a:rPr lang="es-ES" sz="2400" dirty="0">
                <a:solidFill>
                  <a:schemeClr val="accent3">
                    <a:lumMod val="75000"/>
                  </a:schemeClr>
                </a:solidFill>
              </a:rPr>
              <a:t>Kirby.olson@env.nm.gov </a:t>
            </a:r>
            <a:r>
              <a:rPr lang="es-ES" sz="2400" dirty="0"/>
              <a:t>y (505) 629-5107</a:t>
            </a:r>
            <a:endParaRPr lang="en-US" sz="2400" dirty="0"/>
          </a:p>
        </p:txBody>
      </p:sp>
      <p:sp>
        <p:nvSpPr>
          <p:cNvPr id="3" name="Title 2">
            <a:extLst>
              <a:ext uri="{FF2B5EF4-FFF2-40B4-BE49-F238E27FC236}">
                <a16:creationId xmlns:a16="http://schemas.microsoft.com/office/drawing/2014/main" id="{54BB2CE5-0D00-2519-A45F-A92718B361DF}"/>
              </a:ext>
            </a:extLst>
          </p:cNvPr>
          <p:cNvSpPr>
            <a:spLocks noGrp="1"/>
          </p:cNvSpPr>
          <p:nvPr>
            <p:ph type="title"/>
          </p:nvPr>
        </p:nvSpPr>
        <p:spPr/>
        <p:txBody>
          <a:bodyPr/>
          <a:lstStyle/>
          <a:p>
            <a:r>
              <a:rPr lang="en-US" dirty="0" err="1"/>
              <a:t>Preguntas</a:t>
            </a:r>
            <a:r>
              <a:rPr lang="en-US" dirty="0"/>
              <a:t> y </a:t>
            </a:r>
            <a:r>
              <a:rPr lang="en-US" dirty="0" err="1"/>
              <a:t>discusión</a:t>
            </a:r>
            <a:endParaRPr lang="en-US" dirty="0"/>
          </a:p>
        </p:txBody>
      </p:sp>
      <p:sp>
        <p:nvSpPr>
          <p:cNvPr id="4" name="Slide Number Placeholder 3">
            <a:extLst>
              <a:ext uri="{FF2B5EF4-FFF2-40B4-BE49-F238E27FC236}">
                <a16:creationId xmlns:a16="http://schemas.microsoft.com/office/drawing/2014/main" id="{6E85F49A-AEC9-9C81-6056-BAA3566B9EF2}"/>
              </a:ext>
            </a:extLst>
          </p:cNvPr>
          <p:cNvSpPr>
            <a:spLocks noGrp="1"/>
          </p:cNvSpPr>
          <p:nvPr>
            <p:ph type="sldNum" sz="quarter" idx="10"/>
          </p:nvPr>
        </p:nvSpPr>
        <p:spPr/>
        <p:txBody>
          <a:bodyPr/>
          <a:lstStyle/>
          <a:p>
            <a:pPr>
              <a:defRPr/>
            </a:pPr>
            <a:fld id="{B29F5B89-AE73-4BAA-92C9-1AC8FC83F574}" type="slidenum">
              <a:rPr lang="en-US" smtClean="0"/>
              <a:pPr>
                <a:defRPr/>
              </a:pPr>
              <a:t>10</a:t>
            </a:fld>
            <a:endParaRPr lang="en-US"/>
          </a:p>
        </p:txBody>
      </p:sp>
    </p:spTree>
    <p:extLst>
      <p:ext uri="{BB962C8B-B14F-4D97-AF65-F5344CB8AC3E}">
        <p14:creationId xmlns:p14="http://schemas.microsoft.com/office/powerpoint/2010/main" val="4164859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a:extLst>
              <a:ext uri="{FF2B5EF4-FFF2-40B4-BE49-F238E27FC236}">
                <a16:creationId xmlns:a16="http://schemas.microsoft.com/office/drawing/2014/main" id="{56590437-928F-6D32-810B-F9125ADF74A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defRPr>
            </a:lvl9pPr>
          </a:lstStyle>
          <a:p>
            <a:pPr fontAlgn="base">
              <a:spcBef>
                <a:spcPct val="0"/>
              </a:spcBef>
              <a:spcAft>
                <a:spcPct val="0"/>
              </a:spcAft>
            </a:pPr>
            <a:fld id="{B40C38C9-1192-4EFB-861D-92271296D56F}" type="slidenum">
              <a:rPr lang="en-US" altLang="en-US" smtClean="0">
                <a:latin typeface="Calibri" panose="020F0502020204030204" pitchFamily="34" charset="0"/>
              </a:rPr>
              <a:pPr fontAlgn="base">
                <a:spcBef>
                  <a:spcPct val="0"/>
                </a:spcBef>
                <a:spcAft>
                  <a:spcPct val="0"/>
                </a:spcAft>
              </a:pPr>
              <a:t>2</a:t>
            </a:fld>
            <a:endParaRPr lang="en-US" altLang="en-US">
              <a:latin typeface="Calibri" panose="020F0502020204030204" pitchFamily="34" charset="0"/>
            </a:endParaRPr>
          </a:p>
        </p:txBody>
      </p:sp>
      <p:sp>
        <p:nvSpPr>
          <p:cNvPr id="11267" name="Content Placeholder 2">
            <a:extLst>
              <a:ext uri="{FF2B5EF4-FFF2-40B4-BE49-F238E27FC236}">
                <a16:creationId xmlns:a16="http://schemas.microsoft.com/office/drawing/2014/main" id="{92E8C0EC-4E42-FAAC-D160-250AFFC76B9D}"/>
              </a:ext>
            </a:extLst>
          </p:cNvPr>
          <p:cNvSpPr>
            <a:spLocks noGrp="1" noChangeArrowheads="1"/>
          </p:cNvSpPr>
          <p:nvPr>
            <p:ph sz="quarter" idx="1"/>
          </p:nvPr>
        </p:nvSpPr>
        <p:spPr>
          <a:xfrm>
            <a:off x="612775" y="1447800"/>
            <a:ext cx="8153400" cy="5105400"/>
          </a:xfrm>
        </p:spPr>
        <p:txBody>
          <a:bodyPr/>
          <a:lstStyle/>
          <a:p>
            <a:pPr marL="318770" indent="-318770" eaLnBrk="1" hangingPunct="1"/>
            <a:r>
              <a:rPr lang="es-ES" altLang="en-US" sz="2000" dirty="0">
                <a:ea typeface="Lato Semibold" panose="020F0702020204030203" pitchFamily="34" charset="0"/>
              </a:rPr>
              <a:t>Aumento de las solicitudes de permisos GCP-petróleo y gas de más del 1600% entre 2012 y 2023</a:t>
            </a:r>
            <a:endParaRPr lang="en-US" altLang="en-US" sz="2000" dirty="0">
              <a:ea typeface="Lato Semibold" panose="020F0702020204030203" pitchFamily="34" charset="0"/>
            </a:endParaRPr>
          </a:p>
          <a:p>
            <a:pPr marL="639445" lvl="1" indent="-318770"/>
            <a:r>
              <a:rPr lang="es-ES" altLang="en-US" sz="2000" dirty="0">
                <a:ea typeface="Lato Semibold" panose="020F0702020204030203" pitchFamily="34" charset="0"/>
              </a:rPr>
              <a:t>754 GCP – Aplicaciones de petróleo y gas en 2023</a:t>
            </a:r>
            <a:endParaRPr lang="en-US" altLang="en-US" sz="2000" dirty="0">
              <a:ea typeface="Lato Semibold" panose="020F0702020204030203" pitchFamily="34" charset="0"/>
            </a:endParaRPr>
          </a:p>
          <a:p>
            <a:pPr marL="318770" indent="-318770" eaLnBrk="1" hangingPunct="1"/>
            <a:r>
              <a:rPr lang="es-ES" altLang="en-US" sz="2000" dirty="0">
                <a:ea typeface="Lato Semibold" panose="020F0702020204030203" pitchFamily="34" charset="0"/>
              </a:rPr>
              <a:t>La estructura actual de tarifas subestima los recursos necesarios para algunos tipos de revisión.</a:t>
            </a:r>
            <a:endParaRPr lang="en-US" altLang="en-US" sz="2000" dirty="0">
              <a:ea typeface="Lato Semibold" panose="020F0702020204030203" pitchFamily="34" charset="0"/>
            </a:endParaRPr>
          </a:p>
          <a:p>
            <a:pPr marL="639445" lvl="1" indent="-318770"/>
            <a:r>
              <a:rPr lang="en-US" altLang="en-US" sz="1700" dirty="0">
                <a:ea typeface="Lato Semibold" panose="020F0702020204030203" pitchFamily="34" charset="0"/>
              </a:rPr>
              <a:t>GCP-</a:t>
            </a:r>
            <a:r>
              <a:rPr lang="en-US" altLang="en-US" sz="1700" dirty="0" err="1">
                <a:ea typeface="Lato Semibold" panose="020F0702020204030203" pitchFamily="34" charset="0"/>
              </a:rPr>
              <a:t>petróleo</a:t>
            </a:r>
            <a:r>
              <a:rPr lang="en-US" altLang="en-US" sz="1700" dirty="0">
                <a:ea typeface="Lato Semibold" panose="020F0702020204030203" pitchFamily="34" charset="0"/>
              </a:rPr>
              <a:t> y gas</a:t>
            </a:r>
          </a:p>
          <a:p>
            <a:pPr marL="639445" lvl="1" indent="-318770"/>
            <a:r>
              <a:rPr lang="es-ES" altLang="en-US" sz="1700" dirty="0">
                <a:ea typeface="Lato Semibold" panose="020F0702020204030203" pitchFamily="34" charset="0"/>
              </a:rPr>
              <a:t>Revisiones de modelos de dispersión del aire.</a:t>
            </a:r>
          </a:p>
          <a:p>
            <a:pPr marL="639445" lvl="1" indent="-318770"/>
            <a:r>
              <a:rPr lang="es-ES" altLang="en-US" sz="1700" dirty="0">
                <a:ea typeface="Lato Semibold" panose="020F0702020204030203" pitchFamily="34" charset="0"/>
              </a:rPr>
              <a:t>Las instalaciones que solicitan permisos NSR regulares son más grandes y han aumentado en complejidad</a:t>
            </a:r>
            <a:endParaRPr lang="en-US" altLang="en-US" sz="1700" dirty="0">
              <a:ea typeface="Lato Semibold" panose="020F0702020204030203" pitchFamily="34" charset="0"/>
            </a:endParaRPr>
          </a:p>
          <a:p>
            <a:pPr marL="318770" indent="-318770" eaLnBrk="1" hangingPunct="1"/>
            <a:r>
              <a:rPr lang="es-ES" altLang="en-US" sz="2000" dirty="0">
                <a:ea typeface="Lato Semibold" panose="020F0702020204030203" pitchFamily="34" charset="0"/>
              </a:rPr>
              <a:t>La nueva regla estatal del aire 20.2.50 NMAC (contaminantes precursores del ozono de la industria del petróleo y el gas) y las regulaciones federales del aire aumentaron la complejidad de los permisos y las determinaciones de cumplimiento.</a:t>
            </a:r>
            <a:endParaRPr lang="en-US" altLang="en-US" sz="2000" dirty="0">
              <a:ea typeface="Lato Semibold" panose="020F0702020204030203" pitchFamily="34" charset="0"/>
            </a:endParaRPr>
          </a:p>
        </p:txBody>
      </p:sp>
      <p:sp>
        <p:nvSpPr>
          <p:cNvPr id="11268" name="Title 3">
            <a:extLst>
              <a:ext uri="{FF2B5EF4-FFF2-40B4-BE49-F238E27FC236}">
                <a16:creationId xmlns:a16="http://schemas.microsoft.com/office/drawing/2014/main" id="{042DC8CD-CDE8-202B-ADAD-AD7BDCD1CD25}"/>
              </a:ext>
            </a:extLst>
          </p:cNvPr>
          <p:cNvSpPr>
            <a:spLocks noGrp="1" noChangeArrowheads="1"/>
          </p:cNvSpPr>
          <p:nvPr>
            <p:ph type="title"/>
          </p:nvPr>
        </p:nvSpPr>
        <p:spPr>
          <a:xfrm>
            <a:off x="1143000" y="33338"/>
            <a:ext cx="7848600" cy="990600"/>
          </a:xfrm>
        </p:spPr>
        <p:txBody>
          <a:bodyPr>
            <a:normAutofit/>
          </a:bodyPr>
          <a:lstStyle/>
          <a:p>
            <a:pPr eaLnBrk="1" hangingPunct="1"/>
            <a:r>
              <a:rPr lang="es-ES" altLang="en-US" sz="3600" dirty="0"/>
              <a:t>Por qué se necesitan aumentos de tarifas</a:t>
            </a:r>
            <a:endParaRPr lang="en-US" alt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a:extLst>
              <a:ext uri="{FF2B5EF4-FFF2-40B4-BE49-F238E27FC236}">
                <a16:creationId xmlns:a16="http://schemas.microsoft.com/office/drawing/2014/main" id="{56590437-928F-6D32-810B-F9125ADF74A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defRPr>
            </a:lvl9pPr>
          </a:lstStyle>
          <a:p>
            <a:pPr fontAlgn="base">
              <a:spcBef>
                <a:spcPct val="0"/>
              </a:spcBef>
              <a:spcAft>
                <a:spcPct val="0"/>
              </a:spcAft>
            </a:pPr>
            <a:fld id="{B40C38C9-1192-4EFB-861D-92271296D56F}" type="slidenum">
              <a:rPr lang="en-US" altLang="en-US" smtClean="0">
                <a:latin typeface="Calibri" panose="020F0502020204030204" pitchFamily="34" charset="0"/>
              </a:rPr>
              <a:pPr fontAlgn="base">
                <a:spcBef>
                  <a:spcPct val="0"/>
                </a:spcBef>
                <a:spcAft>
                  <a:spcPct val="0"/>
                </a:spcAft>
              </a:pPr>
              <a:t>3</a:t>
            </a:fld>
            <a:endParaRPr lang="en-US" altLang="en-US">
              <a:latin typeface="Calibri" panose="020F0502020204030204" pitchFamily="34" charset="0"/>
            </a:endParaRPr>
          </a:p>
        </p:txBody>
      </p:sp>
      <p:pic>
        <p:nvPicPr>
          <p:cNvPr id="2" name="Content Placeholder 1">
            <a:extLst>
              <a:ext uri="{FF2B5EF4-FFF2-40B4-BE49-F238E27FC236}">
                <a16:creationId xmlns:a16="http://schemas.microsoft.com/office/drawing/2014/main" id="{61E0E9A7-DE1D-955F-CB49-792660ABF13C}"/>
              </a:ext>
            </a:extLst>
          </p:cNvPr>
          <p:cNvPicPr>
            <a:picLocks noGrp="1" noChangeAspect="1"/>
          </p:cNvPicPr>
          <p:nvPr>
            <p:ph sz="quarter" idx="1"/>
          </p:nvPr>
        </p:nvPicPr>
        <p:blipFill>
          <a:blip r:embed="rId2"/>
          <a:stretch>
            <a:fillRect/>
          </a:stretch>
        </p:blipFill>
        <p:spPr>
          <a:xfrm>
            <a:off x="945471" y="1972733"/>
            <a:ext cx="6860796" cy="3715832"/>
          </a:xfrm>
          <a:prstGeom prst="rect">
            <a:avLst/>
          </a:prstGeom>
        </p:spPr>
      </p:pic>
      <p:sp>
        <p:nvSpPr>
          <p:cNvPr id="11268" name="Title 3">
            <a:extLst>
              <a:ext uri="{FF2B5EF4-FFF2-40B4-BE49-F238E27FC236}">
                <a16:creationId xmlns:a16="http://schemas.microsoft.com/office/drawing/2014/main" id="{042DC8CD-CDE8-202B-ADAD-AD7BDCD1CD25}"/>
              </a:ext>
            </a:extLst>
          </p:cNvPr>
          <p:cNvSpPr>
            <a:spLocks noGrp="1" noChangeArrowheads="1"/>
          </p:cNvSpPr>
          <p:nvPr>
            <p:ph type="title"/>
          </p:nvPr>
        </p:nvSpPr>
        <p:spPr>
          <a:xfrm>
            <a:off x="1143000" y="33338"/>
            <a:ext cx="7848600" cy="990600"/>
          </a:xfrm>
        </p:spPr>
        <p:txBody>
          <a:bodyPr>
            <a:normAutofit fontScale="90000"/>
          </a:bodyPr>
          <a:lstStyle/>
          <a:p>
            <a:pPr eaLnBrk="1" hangingPunct="1"/>
            <a:r>
              <a:rPr lang="es-ES" altLang="en-US" dirty="0"/>
              <a:t>Aplicaciones de GCP-Petróleo y Gas</a:t>
            </a:r>
            <a:endParaRPr lang="en-US" altLang="en-US" dirty="0"/>
          </a:p>
        </p:txBody>
      </p:sp>
    </p:spTree>
    <p:extLst>
      <p:ext uri="{BB962C8B-B14F-4D97-AF65-F5344CB8AC3E}">
        <p14:creationId xmlns:p14="http://schemas.microsoft.com/office/powerpoint/2010/main" val="17889609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a:extLst>
              <a:ext uri="{FF2B5EF4-FFF2-40B4-BE49-F238E27FC236}">
                <a16:creationId xmlns:a16="http://schemas.microsoft.com/office/drawing/2014/main" id="{56590437-928F-6D32-810B-F9125ADF74A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defRPr>
            </a:lvl9pPr>
          </a:lstStyle>
          <a:p>
            <a:pPr fontAlgn="base">
              <a:spcBef>
                <a:spcPct val="0"/>
              </a:spcBef>
              <a:spcAft>
                <a:spcPct val="0"/>
              </a:spcAft>
            </a:pPr>
            <a:fld id="{B40C38C9-1192-4EFB-861D-92271296D56F}" type="slidenum">
              <a:rPr lang="en-US" altLang="en-US" smtClean="0">
                <a:latin typeface="Calibri" panose="020F0502020204030204" pitchFamily="34" charset="0"/>
              </a:rPr>
              <a:pPr fontAlgn="base">
                <a:spcBef>
                  <a:spcPct val="0"/>
                </a:spcBef>
                <a:spcAft>
                  <a:spcPct val="0"/>
                </a:spcAft>
              </a:pPr>
              <a:t>4</a:t>
            </a:fld>
            <a:endParaRPr lang="en-US" altLang="en-US">
              <a:latin typeface="Calibri" panose="020F0502020204030204" pitchFamily="34" charset="0"/>
            </a:endParaRPr>
          </a:p>
        </p:txBody>
      </p:sp>
      <p:sp>
        <p:nvSpPr>
          <p:cNvPr id="11267" name="Content Placeholder 2">
            <a:extLst>
              <a:ext uri="{FF2B5EF4-FFF2-40B4-BE49-F238E27FC236}">
                <a16:creationId xmlns:a16="http://schemas.microsoft.com/office/drawing/2014/main" id="{92E8C0EC-4E42-FAAC-D160-250AFFC76B9D}"/>
              </a:ext>
            </a:extLst>
          </p:cNvPr>
          <p:cNvSpPr>
            <a:spLocks noGrp="1" noChangeArrowheads="1"/>
          </p:cNvSpPr>
          <p:nvPr>
            <p:ph sz="quarter" idx="1"/>
          </p:nvPr>
        </p:nvSpPr>
        <p:spPr>
          <a:xfrm>
            <a:off x="612775" y="1447800"/>
            <a:ext cx="8153400" cy="5105400"/>
          </a:xfrm>
        </p:spPr>
        <p:txBody>
          <a:bodyPr/>
          <a:lstStyle/>
          <a:p>
            <a:pPr marL="318770" indent="-318770"/>
            <a:r>
              <a:rPr lang="es-ES" altLang="en-US" sz="2000" dirty="0">
                <a:ea typeface="Lato Semibold" panose="020F0702020204030203" pitchFamily="34" charset="0"/>
              </a:rPr>
              <a:t>Se necesita personal y recursos adicionales para seguir el ritmo de la mayor carga de trabajo y retener personal experto para evaluar solicitudes de permisos más complejas.</a:t>
            </a:r>
            <a:endParaRPr lang="en-US" altLang="en-US" sz="2000" dirty="0">
              <a:ea typeface="Lato Semibold" panose="020F0702020204030203" pitchFamily="34" charset="0"/>
            </a:endParaRPr>
          </a:p>
          <a:p>
            <a:pPr marL="318770" indent="-318770" eaLnBrk="1" hangingPunct="1"/>
            <a:r>
              <a:rPr lang="es-ES" altLang="en-US" sz="2000" dirty="0">
                <a:ea typeface="Lato Semibold" panose="020F0702020204030203" pitchFamily="34" charset="0"/>
              </a:rPr>
              <a:t>Las tarifas actuales por tonelada para los Permisos de Operación están muy por debajo de la “tarifa mínima presunta” desarrollada por la EPA de EE. UU. para evaluar tarifas suficientes para administrar el programa de permisos de operación.</a:t>
            </a:r>
            <a:endParaRPr lang="en-US" altLang="en-US" sz="2000" dirty="0">
              <a:ea typeface="Lato Semibold" panose="020F0702020204030203" pitchFamily="34" charset="0"/>
            </a:endParaRPr>
          </a:p>
          <a:p>
            <a:pPr marL="639445" lvl="1" indent="-318770"/>
            <a:r>
              <a:rPr lang="es-ES" altLang="en-US" sz="1600" dirty="0">
                <a:ea typeface="Lato Semibold" panose="020F0702020204030203" pitchFamily="34" charset="0"/>
              </a:rPr>
              <a:t>Tarifa mínima presunta de la EPA por tonelada = $61,73</a:t>
            </a:r>
          </a:p>
          <a:p>
            <a:pPr marL="639445" lvl="1" indent="-318770"/>
            <a:r>
              <a:rPr lang="es-ES" altLang="en-US" sz="1600" dirty="0">
                <a:ea typeface="Lato Semibold" panose="020F0702020204030203" pitchFamily="34" charset="0"/>
              </a:rPr>
              <a:t>Tarifa actual de Nuevo México por tonelada = $38,47</a:t>
            </a:r>
            <a:endParaRPr lang="en-US" altLang="en-US" sz="1600" dirty="0">
              <a:ea typeface="Lato Semibold" panose="020F0702020204030203" pitchFamily="34" charset="0"/>
            </a:endParaRPr>
          </a:p>
          <a:p>
            <a:pPr marL="318770" indent="-318770" eaLnBrk="1" hangingPunct="1"/>
            <a:r>
              <a:rPr lang="es-ES" altLang="en-US" sz="2000" dirty="0">
                <a:ea typeface="Lato Semibold" panose="020F0702020204030203" pitchFamily="34" charset="0"/>
              </a:rPr>
              <a:t>La tarifa actual de Nuevo México está un poco por encima del percentil 25 de todos los estados.</a:t>
            </a:r>
            <a:endParaRPr lang="en-US" altLang="en-US" sz="2000" dirty="0">
              <a:ea typeface="Lato Semibold" panose="020F0702020204030203" pitchFamily="34" charset="0"/>
            </a:endParaRPr>
          </a:p>
          <a:p>
            <a:pPr marL="318770" indent="-318770" eaLnBrk="1" hangingPunct="1"/>
            <a:r>
              <a:rPr lang="es-ES" altLang="en-US" sz="2000" dirty="0">
                <a:ea typeface="Lato Semibold" panose="020F0702020204030203" pitchFamily="34" charset="0"/>
              </a:rPr>
              <a:t>Los acuerdos recaudados por la Oficina de Calidad del Aire de Nuevo México para acciones de cumplimiento no pasan a formar parte del presupuesto del programa de aire (se envía al fondo general del estado)</a:t>
            </a:r>
            <a:endParaRPr lang="en-US" altLang="en-US" sz="2000" dirty="0">
              <a:ea typeface="Lato Semibold" panose="020F0702020204030203" pitchFamily="34" charset="0"/>
            </a:endParaRPr>
          </a:p>
        </p:txBody>
      </p:sp>
      <p:sp>
        <p:nvSpPr>
          <p:cNvPr id="11268" name="Title 3">
            <a:extLst>
              <a:ext uri="{FF2B5EF4-FFF2-40B4-BE49-F238E27FC236}">
                <a16:creationId xmlns:a16="http://schemas.microsoft.com/office/drawing/2014/main" id="{042DC8CD-CDE8-202B-ADAD-AD7BDCD1CD25}"/>
              </a:ext>
            </a:extLst>
          </p:cNvPr>
          <p:cNvSpPr>
            <a:spLocks noGrp="1" noChangeArrowheads="1"/>
          </p:cNvSpPr>
          <p:nvPr>
            <p:ph type="title"/>
          </p:nvPr>
        </p:nvSpPr>
        <p:spPr>
          <a:xfrm>
            <a:off x="1143000" y="33338"/>
            <a:ext cx="7848600" cy="990600"/>
          </a:xfrm>
        </p:spPr>
        <p:txBody>
          <a:bodyPr>
            <a:normAutofit/>
          </a:bodyPr>
          <a:lstStyle/>
          <a:p>
            <a:pPr eaLnBrk="1" hangingPunct="1"/>
            <a:r>
              <a:rPr lang="es-ES" altLang="en-US" sz="3600" dirty="0"/>
              <a:t>Por qué se necesitan aumentos de tarifas</a:t>
            </a:r>
            <a:endParaRPr lang="en-US" altLang="en-US" sz="3600" dirty="0"/>
          </a:p>
        </p:txBody>
      </p:sp>
    </p:spTree>
    <p:extLst>
      <p:ext uri="{BB962C8B-B14F-4D97-AF65-F5344CB8AC3E}">
        <p14:creationId xmlns:p14="http://schemas.microsoft.com/office/powerpoint/2010/main" val="806182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a:extLst>
              <a:ext uri="{FF2B5EF4-FFF2-40B4-BE49-F238E27FC236}">
                <a16:creationId xmlns:a16="http://schemas.microsoft.com/office/drawing/2014/main" id="{56590437-928F-6D32-810B-F9125ADF74A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defRPr>
            </a:lvl9pPr>
          </a:lstStyle>
          <a:p>
            <a:pPr fontAlgn="base">
              <a:spcBef>
                <a:spcPct val="0"/>
              </a:spcBef>
              <a:spcAft>
                <a:spcPct val="0"/>
              </a:spcAft>
            </a:pPr>
            <a:fld id="{B40C38C9-1192-4EFB-861D-92271296D56F}" type="slidenum">
              <a:rPr lang="en-US" altLang="en-US" smtClean="0">
                <a:latin typeface="Calibri" panose="020F0502020204030204" pitchFamily="34" charset="0"/>
              </a:rPr>
              <a:pPr fontAlgn="base">
                <a:spcBef>
                  <a:spcPct val="0"/>
                </a:spcBef>
                <a:spcAft>
                  <a:spcPct val="0"/>
                </a:spcAft>
              </a:pPr>
              <a:t>5</a:t>
            </a:fld>
            <a:endParaRPr lang="en-US" altLang="en-US">
              <a:latin typeface="Calibri" panose="020F0502020204030204" pitchFamily="34" charset="0"/>
            </a:endParaRPr>
          </a:p>
        </p:txBody>
      </p:sp>
      <p:sp>
        <p:nvSpPr>
          <p:cNvPr id="11267" name="Content Placeholder 2">
            <a:extLst>
              <a:ext uri="{FF2B5EF4-FFF2-40B4-BE49-F238E27FC236}">
                <a16:creationId xmlns:a16="http://schemas.microsoft.com/office/drawing/2014/main" id="{92E8C0EC-4E42-FAAC-D160-250AFFC76B9D}"/>
              </a:ext>
            </a:extLst>
          </p:cNvPr>
          <p:cNvSpPr>
            <a:spLocks noGrp="1" noChangeArrowheads="1"/>
          </p:cNvSpPr>
          <p:nvPr>
            <p:ph sz="quarter" idx="1"/>
          </p:nvPr>
        </p:nvSpPr>
        <p:spPr>
          <a:xfrm>
            <a:off x="612775" y="1227931"/>
            <a:ext cx="8153400" cy="5105400"/>
          </a:xfrm>
        </p:spPr>
        <p:txBody>
          <a:bodyPr/>
          <a:lstStyle/>
          <a:p>
            <a:pPr marL="318770" indent="-318770" eaLnBrk="1" hangingPunct="1"/>
            <a:r>
              <a:rPr lang="es-ES" altLang="en-US" sz="2200" dirty="0">
                <a:ea typeface="Lato Semibold" panose="020F0702020204030203" pitchFamily="34" charset="0"/>
              </a:rPr>
              <a:t>Mayor capacidad del programa de permisos</a:t>
            </a:r>
            <a:endParaRPr lang="en-US" altLang="en-US" sz="2200" dirty="0">
              <a:ea typeface="Lato Semibold" panose="020F0702020204030203" pitchFamily="34" charset="0"/>
            </a:endParaRPr>
          </a:p>
          <a:p>
            <a:pPr marL="639445" lvl="1" indent="-318770"/>
            <a:r>
              <a:rPr lang="es-ES" altLang="en-US" sz="1800" dirty="0">
                <a:ea typeface="Lato Semibold" panose="020F0702020204030203" pitchFamily="34" charset="0"/>
              </a:rPr>
              <a:t>Apoya el crecimiento de la economía de Nuevo México</a:t>
            </a:r>
          </a:p>
          <a:p>
            <a:pPr marL="639445" lvl="1" indent="-318770"/>
            <a:r>
              <a:rPr lang="es-ES" altLang="en-US" sz="1800" dirty="0">
                <a:ea typeface="Lato Semibold" panose="020F0702020204030203" pitchFamily="34" charset="0"/>
              </a:rPr>
              <a:t>Disminuye el tiempo para procesar solicitudes de permisos complejas.</a:t>
            </a:r>
          </a:p>
          <a:p>
            <a:pPr marL="639445" lvl="1" indent="-318770"/>
            <a:r>
              <a:rPr lang="es-ES" altLang="en-US" sz="1800" dirty="0">
                <a:ea typeface="Lato Semibold" panose="020F0702020204030203" pitchFamily="34" charset="0"/>
              </a:rPr>
              <a:t>Mejora la asistencia técnica para los solicitantes ya que cada redactor de permisos tendrá más tiempo para revisar y resolver problemas y cambios en la solicitud.</a:t>
            </a:r>
            <a:endParaRPr lang="en-US" altLang="en-US" sz="1800" dirty="0">
              <a:ea typeface="Lato Semibold" panose="020F0702020204030203" pitchFamily="34" charset="0"/>
            </a:endParaRPr>
          </a:p>
          <a:p>
            <a:pPr marL="318770" indent="-318770" eaLnBrk="1" hangingPunct="1"/>
            <a:r>
              <a:rPr lang="es-ES" altLang="en-US" sz="2200" dirty="0">
                <a:ea typeface="Lato Semibold" panose="020F0702020204030203" pitchFamily="34" charset="0"/>
              </a:rPr>
              <a:t>Mayor capacidad del programa de cumplimiento y aplicación</a:t>
            </a:r>
            <a:endParaRPr lang="en-US" altLang="en-US" sz="2200" dirty="0">
              <a:ea typeface="Lato Semibold" panose="020F0702020204030203" pitchFamily="34" charset="0"/>
            </a:endParaRPr>
          </a:p>
          <a:p>
            <a:pPr marL="639445" lvl="1" indent="-318770"/>
            <a:r>
              <a:rPr lang="es-ES" altLang="en-US" sz="1800" dirty="0">
                <a:ea typeface="Lato Semibold" panose="020F0702020204030203" pitchFamily="34" charset="0"/>
              </a:rPr>
              <a:t>Reducciones de emisiones debido a una mayor supervisión del cumplimiento</a:t>
            </a:r>
            <a:endParaRPr lang="en-US" altLang="en-US" sz="1800" dirty="0">
              <a:ea typeface="Lato Semibold" panose="020F0702020204030203" pitchFamily="34" charset="0"/>
            </a:endParaRPr>
          </a:p>
          <a:p>
            <a:pPr marL="318770" indent="-318770" eaLnBrk="1" hangingPunct="1"/>
            <a:r>
              <a:rPr lang="es-ES" altLang="en-US" sz="2200" dirty="0">
                <a:ea typeface="Lato Semibold" panose="020F0702020204030203" pitchFamily="34" charset="0"/>
              </a:rPr>
              <a:t>El aumento de las tarifas de los permisos puede tener el beneficio secundario de reducir las emisiones. Los Permisionarios pueden reducir las emisiones para mantenerse por debajo de ciertos umbrales de permisos (Título V o PSD).</a:t>
            </a:r>
            <a:endParaRPr lang="en-US" altLang="en-US" sz="2200" dirty="0">
              <a:ea typeface="Lato Semibold" panose="020F0702020204030203" pitchFamily="34" charset="0"/>
            </a:endParaRPr>
          </a:p>
        </p:txBody>
      </p:sp>
      <p:sp>
        <p:nvSpPr>
          <p:cNvPr id="11268" name="Title 3">
            <a:extLst>
              <a:ext uri="{FF2B5EF4-FFF2-40B4-BE49-F238E27FC236}">
                <a16:creationId xmlns:a16="http://schemas.microsoft.com/office/drawing/2014/main" id="{042DC8CD-CDE8-202B-ADAD-AD7BDCD1CD25}"/>
              </a:ext>
            </a:extLst>
          </p:cNvPr>
          <p:cNvSpPr>
            <a:spLocks noGrp="1" noChangeArrowheads="1"/>
          </p:cNvSpPr>
          <p:nvPr>
            <p:ph type="title"/>
          </p:nvPr>
        </p:nvSpPr>
        <p:spPr>
          <a:xfrm>
            <a:off x="1143000" y="33338"/>
            <a:ext cx="7848600" cy="990600"/>
          </a:xfrm>
        </p:spPr>
        <p:txBody>
          <a:bodyPr>
            <a:normAutofit fontScale="90000"/>
          </a:bodyPr>
          <a:lstStyle/>
          <a:p>
            <a:pPr eaLnBrk="1" hangingPunct="1"/>
            <a:r>
              <a:rPr lang="es-ES" altLang="en-US" dirty="0"/>
              <a:t>Beneficios del aumento de tarifas</a:t>
            </a:r>
            <a:endParaRPr lang="en-US" altLang="en-US" dirty="0"/>
          </a:p>
        </p:txBody>
      </p:sp>
    </p:spTree>
    <p:extLst>
      <p:ext uri="{BB962C8B-B14F-4D97-AF65-F5344CB8AC3E}">
        <p14:creationId xmlns:p14="http://schemas.microsoft.com/office/powerpoint/2010/main" val="4175367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a:extLst>
              <a:ext uri="{FF2B5EF4-FFF2-40B4-BE49-F238E27FC236}">
                <a16:creationId xmlns:a16="http://schemas.microsoft.com/office/drawing/2014/main" id="{56590437-928F-6D32-810B-F9125ADF74A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defRPr>
            </a:lvl9pPr>
          </a:lstStyle>
          <a:p>
            <a:pPr fontAlgn="base">
              <a:spcBef>
                <a:spcPct val="0"/>
              </a:spcBef>
              <a:spcAft>
                <a:spcPct val="0"/>
              </a:spcAft>
            </a:pPr>
            <a:fld id="{B40C38C9-1192-4EFB-861D-92271296D56F}" type="slidenum">
              <a:rPr lang="en-US" altLang="en-US" smtClean="0">
                <a:latin typeface="Calibri" panose="020F0502020204030204" pitchFamily="34" charset="0"/>
              </a:rPr>
              <a:pPr fontAlgn="base">
                <a:spcBef>
                  <a:spcPct val="0"/>
                </a:spcBef>
                <a:spcAft>
                  <a:spcPct val="0"/>
                </a:spcAft>
              </a:pPr>
              <a:t>6</a:t>
            </a:fld>
            <a:endParaRPr lang="en-US" altLang="en-US">
              <a:latin typeface="Calibri" panose="020F0502020204030204" pitchFamily="34" charset="0"/>
            </a:endParaRPr>
          </a:p>
        </p:txBody>
      </p:sp>
      <p:sp>
        <p:nvSpPr>
          <p:cNvPr id="11267" name="Content Placeholder 2">
            <a:extLst>
              <a:ext uri="{FF2B5EF4-FFF2-40B4-BE49-F238E27FC236}">
                <a16:creationId xmlns:a16="http://schemas.microsoft.com/office/drawing/2014/main" id="{92E8C0EC-4E42-FAAC-D160-250AFFC76B9D}"/>
              </a:ext>
            </a:extLst>
          </p:cNvPr>
          <p:cNvSpPr>
            <a:spLocks noGrp="1" noChangeArrowheads="1"/>
          </p:cNvSpPr>
          <p:nvPr>
            <p:ph sz="quarter" idx="1"/>
          </p:nvPr>
        </p:nvSpPr>
        <p:spPr>
          <a:xfrm>
            <a:off x="612775" y="1447800"/>
            <a:ext cx="8153400" cy="5105400"/>
          </a:xfrm>
        </p:spPr>
        <p:txBody>
          <a:bodyPr/>
          <a:lstStyle/>
          <a:p>
            <a:pPr marR="0" lvl="0" algn="l" defTabSz="914400" rtl="0" eaLnBrk="1" fontAlgn="auto" latinLnBrk="0" hangingPunct="1">
              <a:lnSpc>
                <a:spcPct val="90000"/>
              </a:lnSpc>
              <a:spcBef>
                <a:spcPts val="1000"/>
              </a:spcBef>
              <a:spcAft>
                <a:spcPts val="60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prstClr val="black"/>
                </a:solidFill>
                <a:effectLst/>
                <a:uLnTx/>
                <a:uFillTx/>
                <a:latin typeface="+mn-lt"/>
                <a:ea typeface="Calibri" panose="020F0502020204030204" pitchFamily="34" charset="0"/>
                <a:cs typeface="+mn-cs"/>
              </a:rPr>
              <a:t> </a:t>
            </a:r>
            <a:r>
              <a:rPr kumimoji="0" lang="es-ES" sz="2000" b="0" i="0" u="none" strike="noStrike" kern="1200" cap="none" spc="0" normalizeH="0" baseline="0" noProof="0" dirty="0">
                <a:ln>
                  <a:noFill/>
                </a:ln>
                <a:solidFill>
                  <a:prstClr val="black"/>
                </a:solidFill>
                <a:effectLst/>
                <a:uLnTx/>
                <a:uFillTx/>
                <a:latin typeface="+mn-lt"/>
                <a:ea typeface="Calibri" panose="020F0502020204030204" pitchFamily="34" charset="0"/>
                <a:cs typeface="+mn-cs"/>
              </a:rPr>
              <a:t>Parte 75 (Tarifas de Permisos de Construcción)</a:t>
            </a:r>
            <a:endParaRPr kumimoji="0" lang="en-US" sz="2000" b="0" i="0" u="none" strike="noStrike" kern="1200" cap="none" spc="0" normalizeH="0" baseline="0" noProof="0" dirty="0">
              <a:ln>
                <a:noFill/>
              </a:ln>
              <a:solidFill>
                <a:prstClr val="black"/>
              </a:solidFill>
              <a:effectLst/>
              <a:uLnTx/>
              <a:uFillTx/>
              <a:latin typeface="+mn-lt"/>
              <a:ea typeface="Calibri" panose="020F0502020204030204" pitchFamily="34" charset="0"/>
              <a:cs typeface="+mn-cs"/>
            </a:endParaRPr>
          </a:p>
          <a:p>
            <a:pPr lvl="1">
              <a:lnSpc>
                <a:spcPct val="90000"/>
              </a:lnSpc>
              <a:spcBef>
                <a:spcPts val="1000"/>
              </a:spcBef>
              <a:spcAft>
                <a:spcPts val="600"/>
              </a:spcAft>
              <a:buClrTx/>
              <a:buSzTx/>
              <a:buFont typeface="Wingdings" panose="05000000000000000000" pitchFamily="2" charset="2"/>
              <a:buChar char="Ø"/>
              <a:defRPr/>
            </a:pPr>
            <a:r>
              <a:rPr lang="es-ES" sz="1600" dirty="0">
                <a:solidFill>
                  <a:prstClr val="black"/>
                </a:solidFill>
                <a:latin typeface="+mn-lt"/>
              </a:rPr>
              <a:t>La tarifa de tramitación de solicitudes de permisos, incluidos los Avisos de Intención (NOI), pasa de $500 a $2,000 y queda vinculada a los aumentos del Índice de Precios al Consumidor (IPC)</a:t>
            </a:r>
            <a:endParaRPr lang="en-US" sz="1600" dirty="0">
              <a:solidFill>
                <a:prstClr val="black"/>
              </a:solidFill>
              <a:latin typeface="+mn-lt"/>
            </a:endParaRPr>
          </a:p>
          <a:p>
            <a:pPr lvl="1">
              <a:lnSpc>
                <a:spcPct val="90000"/>
              </a:lnSpc>
              <a:spcBef>
                <a:spcPts val="1000"/>
              </a:spcBef>
              <a:spcAft>
                <a:spcPts val="600"/>
              </a:spcAft>
              <a:buClrTx/>
              <a:buSzTx/>
              <a:buFont typeface="Wingdings" panose="05000000000000000000" pitchFamily="2" charset="2"/>
              <a:buChar char="Ø"/>
              <a:defRPr/>
            </a:pPr>
            <a:r>
              <a:rPr lang="es-ES" sz="1600" dirty="0">
                <a:solidFill>
                  <a:prstClr val="black"/>
                </a:solidFill>
                <a:latin typeface="+mn-lt"/>
              </a:rPr>
              <a:t>Aumento en la cantidad de puntos para algunas revisiones según el programa de tarifas basado en puntos:</a:t>
            </a:r>
            <a:endParaRPr lang="en-US" sz="1600" dirty="0">
              <a:solidFill>
                <a:prstClr val="black"/>
              </a:solidFill>
              <a:latin typeface="+mn-lt"/>
            </a:endParaRPr>
          </a:p>
          <a:p>
            <a:pPr lvl="2">
              <a:lnSpc>
                <a:spcPct val="90000"/>
              </a:lnSpc>
              <a:spcBef>
                <a:spcPts val="1000"/>
              </a:spcBef>
              <a:spcAft>
                <a:spcPts val="600"/>
              </a:spcAft>
              <a:buSzTx/>
              <a:buFont typeface="Wingdings" panose="05000000000000000000" pitchFamily="2" charset="2"/>
              <a:buChar char="Ø"/>
              <a:defRPr/>
            </a:pPr>
            <a:r>
              <a:rPr lang="es-ES" sz="1600" dirty="0">
                <a:solidFill>
                  <a:prstClr val="black"/>
                </a:solidFill>
                <a:latin typeface="+mn-lt"/>
              </a:rPr>
              <a:t>Revisiones de los modelos de dispersión del aire presentados revisados de 15 puntos a 30 puntos</a:t>
            </a:r>
          </a:p>
          <a:p>
            <a:pPr lvl="2">
              <a:lnSpc>
                <a:spcPct val="90000"/>
              </a:lnSpc>
              <a:spcBef>
                <a:spcPts val="1000"/>
              </a:spcBef>
              <a:spcAft>
                <a:spcPts val="600"/>
              </a:spcAft>
              <a:buSzTx/>
              <a:buFont typeface="Wingdings" panose="05000000000000000000" pitchFamily="2" charset="2"/>
              <a:buChar char="Ø"/>
              <a:defRPr/>
            </a:pPr>
            <a:r>
              <a:rPr lang="es-ES" sz="1600" dirty="0">
                <a:solidFill>
                  <a:prstClr val="black"/>
                </a:solidFill>
                <a:latin typeface="+mn-lt"/>
              </a:rPr>
              <a:t>Revisiones de los Permisos Generales de Construcción (GCP, por sus siglas en inglés) para petróleo y gas revisados de 10 puntos a 50 puntos</a:t>
            </a:r>
          </a:p>
          <a:p>
            <a:pPr lvl="2">
              <a:lnSpc>
                <a:spcPct val="90000"/>
              </a:lnSpc>
              <a:spcBef>
                <a:spcPts val="1000"/>
              </a:spcBef>
              <a:spcAft>
                <a:spcPts val="600"/>
              </a:spcAft>
              <a:buSzTx/>
              <a:buFont typeface="Wingdings" panose="05000000000000000000" pitchFamily="2" charset="2"/>
              <a:buChar char="Ø"/>
              <a:defRPr/>
            </a:pPr>
            <a:r>
              <a:rPr lang="es-ES" sz="1600" dirty="0">
                <a:solidFill>
                  <a:prstClr val="black"/>
                </a:solidFill>
                <a:latin typeface="+mn-lt"/>
              </a:rPr>
              <a:t>Las revisiones para otros GCP (hormigón, asfalto, trituradoras de agregados, etc.) se mantienen sin cambios.</a:t>
            </a:r>
          </a:p>
          <a:p>
            <a:pPr lvl="2">
              <a:lnSpc>
                <a:spcPct val="90000"/>
              </a:lnSpc>
              <a:spcBef>
                <a:spcPts val="1000"/>
              </a:spcBef>
              <a:spcAft>
                <a:spcPts val="600"/>
              </a:spcAft>
              <a:buSzTx/>
              <a:buFont typeface="Wingdings" panose="05000000000000000000" pitchFamily="2" charset="2"/>
              <a:buChar char="Ø"/>
              <a:defRPr/>
            </a:pPr>
            <a:r>
              <a:rPr lang="es-ES" sz="1600" dirty="0">
                <a:solidFill>
                  <a:prstClr val="black"/>
                </a:solidFill>
                <a:latin typeface="+mn-lt"/>
              </a:rPr>
              <a:t>Continúa la reducción de tarifas para pequeñas empresas</a:t>
            </a:r>
            <a:endParaRPr lang="en-US" sz="1600" dirty="0">
              <a:solidFill>
                <a:prstClr val="black"/>
              </a:solidFill>
              <a:latin typeface="+mn-lt"/>
            </a:endParaRPr>
          </a:p>
          <a:p>
            <a:pPr lvl="1">
              <a:lnSpc>
                <a:spcPct val="90000"/>
              </a:lnSpc>
              <a:spcBef>
                <a:spcPts val="1000"/>
              </a:spcBef>
              <a:spcAft>
                <a:spcPts val="600"/>
              </a:spcAft>
              <a:buSzTx/>
              <a:buFont typeface="Wingdings" panose="05000000000000000000" pitchFamily="2" charset="2"/>
              <a:buChar char="Ø"/>
              <a:defRPr/>
            </a:pPr>
            <a:r>
              <a:rPr lang="es-ES" sz="1600" dirty="0">
                <a:solidFill>
                  <a:prstClr val="black"/>
                </a:solidFill>
                <a:latin typeface="+mn-lt"/>
              </a:rPr>
              <a:t>Opción de pago electrónico agregada al reglamento</a:t>
            </a:r>
            <a:endParaRPr lang="en-US" sz="1600" dirty="0">
              <a:solidFill>
                <a:prstClr val="black"/>
              </a:solidFill>
              <a:latin typeface="+mn-lt"/>
            </a:endParaRPr>
          </a:p>
        </p:txBody>
      </p:sp>
      <p:sp>
        <p:nvSpPr>
          <p:cNvPr id="11268" name="Title 3">
            <a:extLst>
              <a:ext uri="{FF2B5EF4-FFF2-40B4-BE49-F238E27FC236}">
                <a16:creationId xmlns:a16="http://schemas.microsoft.com/office/drawing/2014/main" id="{042DC8CD-CDE8-202B-ADAD-AD7BDCD1CD25}"/>
              </a:ext>
            </a:extLst>
          </p:cNvPr>
          <p:cNvSpPr>
            <a:spLocks noGrp="1" noChangeArrowheads="1"/>
          </p:cNvSpPr>
          <p:nvPr>
            <p:ph type="title"/>
          </p:nvPr>
        </p:nvSpPr>
        <p:spPr>
          <a:xfrm>
            <a:off x="1143000" y="33338"/>
            <a:ext cx="7848600" cy="990600"/>
          </a:xfrm>
        </p:spPr>
        <p:txBody>
          <a:bodyPr>
            <a:normAutofit/>
          </a:bodyPr>
          <a:lstStyle/>
          <a:p>
            <a:pPr eaLnBrk="1" hangingPunct="1"/>
            <a:r>
              <a:rPr lang="es-ES" altLang="en-US" sz="4000" dirty="0"/>
              <a:t>Cambios propuestos a las regulaciones</a:t>
            </a:r>
            <a:endParaRPr lang="en-US" altLang="en-US" sz="4000" dirty="0"/>
          </a:p>
        </p:txBody>
      </p:sp>
    </p:spTree>
    <p:extLst>
      <p:ext uri="{BB962C8B-B14F-4D97-AF65-F5344CB8AC3E}">
        <p14:creationId xmlns:p14="http://schemas.microsoft.com/office/powerpoint/2010/main" val="381463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a:extLst>
              <a:ext uri="{FF2B5EF4-FFF2-40B4-BE49-F238E27FC236}">
                <a16:creationId xmlns:a16="http://schemas.microsoft.com/office/drawing/2014/main" id="{56590437-928F-6D32-810B-F9125ADF74AD}"/>
              </a:ext>
            </a:extLst>
          </p:cNvPr>
          <p:cNvSpPr>
            <a:spLocks noGrp="1" noChangeArrowheads="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compatLnSpc="1">
            <a:prstTxWarp prst="textNoShape">
              <a:avLst/>
            </a:prstTxWarp>
          </a:bodyPr>
          <a:lstStyle>
            <a:lvl1pPr>
              <a:defRPr>
                <a:solidFill>
                  <a:schemeClr val="tx1"/>
                </a:solidFill>
                <a:latin typeface="Tw Cen MT" panose="020B0602020104020603" pitchFamily="34" charset="0"/>
              </a:defRPr>
            </a:lvl1pPr>
            <a:lvl2pPr marL="742950" indent="-285750">
              <a:defRPr>
                <a:solidFill>
                  <a:schemeClr val="tx1"/>
                </a:solidFill>
                <a:latin typeface="Tw Cen MT" panose="020B0602020104020603" pitchFamily="34" charset="0"/>
              </a:defRPr>
            </a:lvl2pPr>
            <a:lvl3pPr marL="1143000" indent="-228600">
              <a:defRPr>
                <a:solidFill>
                  <a:schemeClr val="tx1"/>
                </a:solidFill>
                <a:latin typeface="Tw Cen MT" panose="020B0602020104020603" pitchFamily="34" charset="0"/>
              </a:defRPr>
            </a:lvl3pPr>
            <a:lvl4pPr marL="1600200" indent="-228600">
              <a:defRPr>
                <a:solidFill>
                  <a:schemeClr val="tx1"/>
                </a:solidFill>
                <a:latin typeface="Tw Cen MT" panose="020B0602020104020603" pitchFamily="34" charset="0"/>
              </a:defRPr>
            </a:lvl4pPr>
            <a:lvl5pPr marL="2057400" indent="-228600">
              <a:defRPr>
                <a:solidFill>
                  <a:schemeClr val="tx1"/>
                </a:solidFill>
                <a:latin typeface="Tw Cen MT" panose="020B0602020104020603" pitchFamily="34" charset="0"/>
              </a:defRPr>
            </a:lvl5pPr>
            <a:lvl6pPr marL="2514600" indent="-228600" eaLnBrk="0" fontAlgn="base" hangingPunct="0">
              <a:spcBef>
                <a:spcPct val="0"/>
              </a:spcBef>
              <a:spcAft>
                <a:spcPct val="0"/>
              </a:spcAft>
              <a:defRPr>
                <a:solidFill>
                  <a:schemeClr val="tx1"/>
                </a:solidFill>
                <a:latin typeface="Tw Cen MT" panose="020B0602020104020603" pitchFamily="34" charset="0"/>
              </a:defRPr>
            </a:lvl6pPr>
            <a:lvl7pPr marL="2971800" indent="-228600" eaLnBrk="0" fontAlgn="base" hangingPunct="0">
              <a:spcBef>
                <a:spcPct val="0"/>
              </a:spcBef>
              <a:spcAft>
                <a:spcPct val="0"/>
              </a:spcAft>
              <a:defRPr>
                <a:solidFill>
                  <a:schemeClr val="tx1"/>
                </a:solidFill>
                <a:latin typeface="Tw Cen MT" panose="020B0602020104020603" pitchFamily="34" charset="0"/>
              </a:defRPr>
            </a:lvl7pPr>
            <a:lvl8pPr marL="3429000" indent="-228600" eaLnBrk="0" fontAlgn="base" hangingPunct="0">
              <a:spcBef>
                <a:spcPct val="0"/>
              </a:spcBef>
              <a:spcAft>
                <a:spcPct val="0"/>
              </a:spcAft>
              <a:defRPr>
                <a:solidFill>
                  <a:schemeClr val="tx1"/>
                </a:solidFill>
                <a:latin typeface="Tw Cen MT" panose="020B0602020104020603" pitchFamily="34" charset="0"/>
              </a:defRPr>
            </a:lvl8pPr>
            <a:lvl9pPr marL="3886200" indent="-228600" eaLnBrk="0" fontAlgn="base" hangingPunct="0">
              <a:spcBef>
                <a:spcPct val="0"/>
              </a:spcBef>
              <a:spcAft>
                <a:spcPct val="0"/>
              </a:spcAft>
              <a:defRPr>
                <a:solidFill>
                  <a:schemeClr val="tx1"/>
                </a:solidFill>
                <a:latin typeface="Tw Cen MT" panose="020B0602020104020603" pitchFamily="34" charset="0"/>
              </a:defRPr>
            </a:lvl9pPr>
          </a:lstStyle>
          <a:p>
            <a:pPr fontAlgn="base">
              <a:spcBef>
                <a:spcPct val="0"/>
              </a:spcBef>
              <a:spcAft>
                <a:spcPct val="0"/>
              </a:spcAft>
            </a:pPr>
            <a:fld id="{B40C38C9-1192-4EFB-861D-92271296D56F}" type="slidenum">
              <a:rPr lang="en-US" altLang="en-US" smtClean="0">
                <a:latin typeface="Calibri" panose="020F0502020204030204" pitchFamily="34" charset="0"/>
              </a:rPr>
              <a:pPr fontAlgn="base">
                <a:spcBef>
                  <a:spcPct val="0"/>
                </a:spcBef>
                <a:spcAft>
                  <a:spcPct val="0"/>
                </a:spcAft>
              </a:pPr>
              <a:t>7</a:t>
            </a:fld>
            <a:endParaRPr lang="en-US" altLang="en-US">
              <a:latin typeface="Calibri" panose="020F0502020204030204" pitchFamily="34" charset="0"/>
            </a:endParaRPr>
          </a:p>
        </p:txBody>
      </p:sp>
      <p:sp>
        <p:nvSpPr>
          <p:cNvPr id="11267" name="Content Placeholder 2">
            <a:extLst>
              <a:ext uri="{FF2B5EF4-FFF2-40B4-BE49-F238E27FC236}">
                <a16:creationId xmlns:a16="http://schemas.microsoft.com/office/drawing/2014/main" id="{92E8C0EC-4E42-FAAC-D160-250AFFC76B9D}"/>
              </a:ext>
            </a:extLst>
          </p:cNvPr>
          <p:cNvSpPr>
            <a:spLocks noGrp="1" noChangeArrowheads="1"/>
          </p:cNvSpPr>
          <p:nvPr>
            <p:ph sz="quarter" idx="1"/>
          </p:nvPr>
        </p:nvSpPr>
        <p:spPr>
          <a:xfrm>
            <a:off x="612775" y="1447800"/>
            <a:ext cx="8153400" cy="5105400"/>
          </a:xfrm>
        </p:spPr>
        <p:txBody>
          <a:bodyPr/>
          <a:lstStyle/>
          <a:p>
            <a:pPr marR="0" lvl="0" algn="l" defTabSz="914400" rtl="0" eaLnBrk="1" fontAlgn="auto" latinLnBrk="0" hangingPunct="1">
              <a:lnSpc>
                <a:spcPct val="90000"/>
              </a:lnSpc>
              <a:spcBef>
                <a:spcPts val="1000"/>
              </a:spcBef>
              <a:spcAft>
                <a:spcPts val="60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   </a:t>
            </a:r>
            <a:r>
              <a:rPr kumimoji="0" lang="es-E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Parte 71 (Tarifas de Permisos de Operación)</a:t>
            </a:r>
            <a:endParaRPr kumimoji="0" lang="en-US" sz="20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lvl="1">
              <a:lnSpc>
                <a:spcPct val="90000"/>
              </a:lnSpc>
              <a:spcBef>
                <a:spcPts val="1000"/>
              </a:spcBef>
              <a:spcAft>
                <a:spcPts val="600"/>
              </a:spcAft>
              <a:buClrTx/>
              <a:buSzTx/>
              <a:buFont typeface="Wingdings" panose="05000000000000000000" pitchFamily="2" charset="2"/>
              <a:buChar char="Ø"/>
              <a:defRPr/>
            </a:pPr>
            <a:r>
              <a:rPr lang="es-ES" sz="1700" dirty="0">
                <a:solidFill>
                  <a:prstClr val="black"/>
                </a:solidFill>
              </a:rPr>
              <a:t>Se revisó la tarifa de contaminantes para incluir </a:t>
            </a:r>
            <a:r>
              <a:rPr lang="en-US" sz="1700" dirty="0">
                <a:solidFill>
                  <a:prstClr val="black"/>
                </a:solidFill>
              </a:rPr>
              <a:t>PM</a:t>
            </a:r>
            <a:r>
              <a:rPr lang="en-US" sz="1700" baseline="-25000" dirty="0">
                <a:solidFill>
                  <a:prstClr val="black"/>
                </a:solidFill>
              </a:rPr>
              <a:t>2.5</a:t>
            </a:r>
            <a:r>
              <a:rPr lang="en-US" sz="1700" dirty="0">
                <a:solidFill>
                  <a:prstClr val="black"/>
                </a:solidFill>
              </a:rPr>
              <a:t> y PM</a:t>
            </a:r>
            <a:r>
              <a:rPr lang="en-US" sz="1700" baseline="-25000" dirty="0">
                <a:solidFill>
                  <a:prstClr val="black"/>
                </a:solidFill>
              </a:rPr>
              <a:t>10</a:t>
            </a:r>
            <a:r>
              <a:rPr lang="en-US" sz="1700" dirty="0">
                <a:solidFill>
                  <a:prstClr val="black"/>
                </a:solidFill>
              </a:rPr>
              <a:t> </a:t>
            </a:r>
            <a:r>
              <a:rPr lang="es-ES" sz="1700" dirty="0">
                <a:solidFill>
                  <a:prstClr val="black"/>
                </a:solidFill>
              </a:rPr>
              <a:t>y eliminar la materia particulada total suspendida (TSP,</a:t>
            </a:r>
            <a:r>
              <a:rPr lang="es-ES" sz="1800" dirty="0">
                <a:solidFill>
                  <a:prstClr val="black"/>
                </a:solidFill>
                <a:latin typeface="+mn-lt"/>
              </a:rPr>
              <a:t> por sus siglas en inglés)</a:t>
            </a:r>
            <a:r>
              <a:rPr lang="es-ES" sz="1700" dirty="0">
                <a:solidFill>
                  <a:prstClr val="black"/>
                </a:solidFill>
              </a:rPr>
              <a:t> y el mercurio. Tarifa solo para emisiones de </a:t>
            </a:r>
            <a:r>
              <a:rPr lang="en-US" sz="1700" dirty="0">
                <a:solidFill>
                  <a:prstClr val="black"/>
                </a:solidFill>
              </a:rPr>
              <a:t>PM</a:t>
            </a:r>
            <a:r>
              <a:rPr lang="en-US" sz="1700" baseline="-25000" dirty="0">
                <a:solidFill>
                  <a:prstClr val="black"/>
                </a:solidFill>
              </a:rPr>
              <a:t>2.5</a:t>
            </a:r>
            <a:r>
              <a:rPr lang="en-US" sz="1700" dirty="0">
                <a:solidFill>
                  <a:prstClr val="black"/>
                </a:solidFill>
              </a:rPr>
              <a:t> y PM</a:t>
            </a:r>
            <a:r>
              <a:rPr lang="en-US" sz="1700" baseline="-25000" dirty="0">
                <a:solidFill>
                  <a:prstClr val="black"/>
                </a:solidFill>
              </a:rPr>
              <a:t>10</a:t>
            </a:r>
            <a:r>
              <a:rPr lang="en-US" sz="1700" dirty="0">
                <a:solidFill>
                  <a:prstClr val="black"/>
                </a:solidFill>
              </a:rPr>
              <a:t> </a:t>
            </a:r>
            <a:r>
              <a:rPr lang="es-ES" sz="1700" dirty="0">
                <a:solidFill>
                  <a:prstClr val="black"/>
                </a:solidFill>
              </a:rPr>
              <a:t>, la que sea mayor.</a:t>
            </a:r>
          </a:p>
          <a:p>
            <a:pPr lvl="1">
              <a:lnSpc>
                <a:spcPct val="90000"/>
              </a:lnSpc>
              <a:spcBef>
                <a:spcPts val="1000"/>
              </a:spcBef>
              <a:spcAft>
                <a:spcPts val="600"/>
              </a:spcAft>
              <a:buClrTx/>
              <a:buSzTx/>
              <a:buFont typeface="Wingdings" panose="05000000000000000000" pitchFamily="2" charset="2"/>
              <a:buChar char="Ø"/>
              <a:defRPr/>
            </a:pPr>
            <a:r>
              <a:rPr lang="es-ES" sz="1700" dirty="0">
                <a:solidFill>
                  <a:prstClr val="black"/>
                </a:solidFill>
              </a:rPr>
              <a:t>Aumento de la tarifa por tonelada de contaminantes tarifarios y Contaminantes Peligrosos del Aire (</a:t>
            </a:r>
            <a:r>
              <a:rPr lang="en-US" sz="1700" dirty="0">
                <a:solidFill>
                  <a:prstClr val="black"/>
                </a:solidFill>
              </a:rPr>
              <a:t>HAP,</a:t>
            </a:r>
            <a:r>
              <a:rPr lang="es-ES" sz="1600" dirty="0">
                <a:solidFill>
                  <a:prstClr val="black"/>
                </a:solidFill>
                <a:latin typeface="+mn-lt"/>
              </a:rPr>
              <a:t> por sus siglas en inglés</a:t>
            </a:r>
            <a:r>
              <a:rPr lang="es-ES" sz="1700" dirty="0">
                <a:solidFill>
                  <a:prstClr val="black"/>
                </a:solidFill>
              </a:rPr>
              <a:t>)</a:t>
            </a:r>
            <a:endParaRPr lang="en-US" sz="1700" dirty="0">
              <a:solidFill>
                <a:prstClr val="black"/>
              </a:solidFill>
            </a:endParaRPr>
          </a:p>
          <a:p>
            <a:pPr lvl="2">
              <a:lnSpc>
                <a:spcPct val="90000"/>
              </a:lnSpc>
              <a:spcBef>
                <a:spcPts val="1000"/>
              </a:spcBef>
              <a:spcAft>
                <a:spcPts val="600"/>
              </a:spcAft>
              <a:buSzTx/>
              <a:buFont typeface="Wingdings" panose="05000000000000000000" pitchFamily="2" charset="2"/>
              <a:buChar char="Ø"/>
              <a:defRPr/>
            </a:pPr>
            <a:r>
              <a:rPr lang="en-US" sz="1400" dirty="0">
                <a:solidFill>
                  <a:prstClr val="black"/>
                </a:solidFill>
              </a:rPr>
              <a:t>La </a:t>
            </a:r>
            <a:r>
              <a:rPr lang="en-US" sz="1400" dirty="0" err="1">
                <a:solidFill>
                  <a:prstClr val="black"/>
                </a:solidFill>
              </a:rPr>
              <a:t>tarifa</a:t>
            </a:r>
            <a:r>
              <a:rPr lang="en-US" sz="1400" dirty="0">
                <a:solidFill>
                  <a:prstClr val="black"/>
                </a:solidFill>
              </a:rPr>
              <a:t> </a:t>
            </a:r>
            <a:r>
              <a:rPr lang="en-US" sz="1400" dirty="0" err="1">
                <a:solidFill>
                  <a:prstClr val="black"/>
                </a:solidFill>
              </a:rPr>
              <a:t>por</a:t>
            </a:r>
            <a:r>
              <a:rPr lang="en-US" sz="1400" dirty="0">
                <a:solidFill>
                  <a:prstClr val="black"/>
                </a:solidFill>
              </a:rPr>
              <a:t> </a:t>
            </a:r>
            <a:r>
              <a:rPr lang="en-US" sz="1400" dirty="0" err="1">
                <a:solidFill>
                  <a:prstClr val="black"/>
                </a:solidFill>
              </a:rPr>
              <a:t>contaminantes</a:t>
            </a:r>
            <a:r>
              <a:rPr lang="en-US" sz="1400" dirty="0">
                <a:solidFill>
                  <a:prstClr val="black"/>
                </a:solidFill>
              </a:rPr>
              <a:t> (NO</a:t>
            </a:r>
            <a:r>
              <a:rPr lang="en-US" sz="1400" baseline="-25000" dirty="0">
                <a:solidFill>
                  <a:prstClr val="black"/>
                </a:solidFill>
              </a:rPr>
              <a:t>2</a:t>
            </a:r>
            <a:r>
              <a:rPr lang="en-US" sz="1400" dirty="0">
                <a:solidFill>
                  <a:prstClr val="black"/>
                </a:solidFill>
              </a:rPr>
              <a:t>, SO</a:t>
            </a:r>
            <a:r>
              <a:rPr lang="en-US" sz="1400" baseline="-25000" dirty="0">
                <a:solidFill>
                  <a:prstClr val="black"/>
                </a:solidFill>
              </a:rPr>
              <a:t>2</a:t>
            </a:r>
            <a:r>
              <a:rPr lang="en-US" sz="1400" dirty="0">
                <a:solidFill>
                  <a:prstClr val="black"/>
                </a:solidFill>
              </a:rPr>
              <a:t>, CO, VOCs, PM</a:t>
            </a:r>
            <a:r>
              <a:rPr lang="en-US" sz="1400" baseline="-25000" dirty="0">
                <a:solidFill>
                  <a:prstClr val="black"/>
                </a:solidFill>
              </a:rPr>
              <a:t>10</a:t>
            </a:r>
            <a:r>
              <a:rPr lang="en-US" sz="1400" dirty="0">
                <a:solidFill>
                  <a:prstClr val="black"/>
                </a:solidFill>
              </a:rPr>
              <a:t> or PM</a:t>
            </a:r>
            <a:r>
              <a:rPr lang="en-US" sz="1400" baseline="-25000" dirty="0">
                <a:solidFill>
                  <a:prstClr val="black"/>
                </a:solidFill>
              </a:rPr>
              <a:t>2.5</a:t>
            </a:r>
            <a:r>
              <a:rPr lang="en-US" sz="1400" dirty="0">
                <a:solidFill>
                  <a:prstClr val="black"/>
                </a:solidFill>
              </a:rPr>
              <a:t> ) </a:t>
            </a:r>
            <a:r>
              <a:rPr lang="en-US" sz="1400" dirty="0" err="1">
                <a:solidFill>
                  <a:prstClr val="black"/>
                </a:solidFill>
              </a:rPr>
              <a:t>aumentó</a:t>
            </a:r>
            <a:r>
              <a:rPr lang="en-US" sz="1400" dirty="0">
                <a:solidFill>
                  <a:prstClr val="black"/>
                </a:solidFill>
              </a:rPr>
              <a:t> a $81 </a:t>
            </a:r>
            <a:r>
              <a:rPr lang="en-US" sz="1400" dirty="0" err="1">
                <a:solidFill>
                  <a:prstClr val="black"/>
                </a:solidFill>
              </a:rPr>
              <a:t>por</a:t>
            </a:r>
            <a:r>
              <a:rPr lang="en-US" sz="1400" dirty="0">
                <a:solidFill>
                  <a:prstClr val="black"/>
                </a:solidFill>
              </a:rPr>
              <a:t> </a:t>
            </a:r>
            <a:r>
              <a:rPr lang="en-US" sz="1400" dirty="0" err="1">
                <a:solidFill>
                  <a:prstClr val="black"/>
                </a:solidFill>
              </a:rPr>
              <a:t>tonelada</a:t>
            </a:r>
            <a:r>
              <a:rPr lang="en-US" sz="1400" dirty="0">
                <a:solidFill>
                  <a:prstClr val="black"/>
                </a:solidFill>
              </a:rPr>
              <a:t>.</a:t>
            </a:r>
          </a:p>
          <a:p>
            <a:pPr lvl="2">
              <a:lnSpc>
                <a:spcPct val="90000"/>
              </a:lnSpc>
              <a:spcBef>
                <a:spcPts val="1000"/>
              </a:spcBef>
              <a:spcAft>
                <a:spcPts val="600"/>
              </a:spcAft>
              <a:buSzTx/>
              <a:buFont typeface="Wingdings" panose="05000000000000000000" pitchFamily="2" charset="2"/>
              <a:buChar char="Ø"/>
              <a:defRPr/>
            </a:pPr>
            <a:r>
              <a:rPr lang="en-US" sz="1400" dirty="0">
                <a:solidFill>
                  <a:prstClr val="black"/>
                </a:solidFill>
              </a:rPr>
              <a:t>La </a:t>
            </a:r>
            <a:r>
              <a:rPr lang="en-US" sz="1400" dirty="0" err="1">
                <a:solidFill>
                  <a:prstClr val="black"/>
                </a:solidFill>
              </a:rPr>
              <a:t>tarifa</a:t>
            </a:r>
            <a:r>
              <a:rPr lang="en-US" sz="1400" dirty="0">
                <a:solidFill>
                  <a:prstClr val="black"/>
                </a:solidFill>
              </a:rPr>
              <a:t> </a:t>
            </a:r>
            <a:r>
              <a:rPr lang="en-US" sz="1400" dirty="0" err="1">
                <a:solidFill>
                  <a:prstClr val="black"/>
                </a:solidFill>
              </a:rPr>
              <a:t>por</a:t>
            </a:r>
            <a:r>
              <a:rPr lang="en-US" sz="1400" dirty="0">
                <a:solidFill>
                  <a:prstClr val="black"/>
                </a:solidFill>
              </a:rPr>
              <a:t> </a:t>
            </a:r>
            <a:r>
              <a:rPr lang="en-US" sz="1400" dirty="0" err="1">
                <a:solidFill>
                  <a:prstClr val="black"/>
                </a:solidFill>
              </a:rPr>
              <a:t>los</a:t>
            </a:r>
            <a:r>
              <a:rPr lang="en-US" sz="1400" dirty="0">
                <a:solidFill>
                  <a:prstClr val="black"/>
                </a:solidFill>
              </a:rPr>
              <a:t> HAP </a:t>
            </a:r>
            <a:r>
              <a:rPr lang="en-US" sz="1400" dirty="0" err="1">
                <a:solidFill>
                  <a:prstClr val="black"/>
                </a:solidFill>
              </a:rPr>
              <a:t>aumentó</a:t>
            </a:r>
            <a:r>
              <a:rPr lang="en-US" sz="1400" dirty="0">
                <a:solidFill>
                  <a:prstClr val="black"/>
                </a:solidFill>
              </a:rPr>
              <a:t> a $250 </a:t>
            </a:r>
            <a:r>
              <a:rPr lang="en-US" sz="1400" dirty="0" err="1">
                <a:solidFill>
                  <a:prstClr val="black"/>
                </a:solidFill>
              </a:rPr>
              <a:t>por</a:t>
            </a:r>
            <a:r>
              <a:rPr lang="en-US" sz="1400" dirty="0">
                <a:solidFill>
                  <a:prstClr val="black"/>
                </a:solidFill>
              </a:rPr>
              <a:t> </a:t>
            </a:r>
            <a:r>
              <a:rPr lang="en-US" sz="1400" dirty="0" err="1">
                <a:solidFill>
                  <a:prstClr val="black"/>
                </a:solidFill>
              </a:rPr>
              <a:t>tonelada</a:t>
            </a:r>
            <a:endParaRPr lang="en-US" sz="1400" dirty="0">
              <a:solidFill>
                <a:prstClr val="black"/>
              </a:solidFill>
            </a:endParaRPr>
          </a:p>
          <a:p>
            <a:pPr lvl="1">
              <a:lnSpc>
                <a:spcPct val="90000"/>
              </a:lnSpc>
              <a:spcBef>
                <a:spcPts val="1000"/>
              </a:spcBef>
              <a:spcAft>
                <a:spcPts val="600"/>
              </a:spcAft>
              <a:buSzTx/>
              <a:buFont typeface="Wingdings" panose="05000000000000000000" pitchFamily="2" charset="2"/>
              <a:buChar char="Ø"/>
              <a:defRPr/>
            </a:pPr>
            <a:r>
              <a:rPr lang="es-ES" sz="1700" dirty="0">
                <a:solidFill>
                  <a:prstClr val="black"/>
                </a:solidFill>
              </a:rPr>
              <a:t>Se agregó el costo de cumplimiento administrativo para las acciones de cumplimiento</a:t>
            </a:r>
          </a:p>
          <a:p>
            <a:pPr lvl="1">
              <a:lnSpc>
                <a:spcPct val="90000"/>
              </a:lnSpc>
              <a:spcBef>
                <a:spcPts val="1000"/>
              </a:spcBef>
              <a:spcAft>
                <a:spcPts val="600"/>
              </a:spcAft>
              <a:buSzTx/>
              <a:buFont typeface="Wingdings" panose="05000000000000000000" pitchFamily="2" charset="2"/>
              <a:buChar char="Ø"/>
              <a:defRPr/>
            </a:pPr>
            <a:r>
              <a:rPr lang="es-ES" sz="1700" dirty="0">
                <a:solidFill>
                  <a:prstClr val="black"/>
                </a:solidFill>
              </a:rPr>
              <a:t>Opción de pago electrónico agregada a la regulación</a:t>
            </a:r>
            <a:endParaRPr lang="en-US" sz="1700" dirty="0">
              <a:solidFill>
                <a:prstClr val="black"/>
              </a:solidFill>
            </a:endParaRPr>
          </a:p>
        </p:txBody>
      </p:sp>
      <p:sp>
        <p:nvSpPr>
          <p:cNvPr id="11268" name="Title 3">
            <a:extLst>
              <a:ext uri="{FF2B5EF4-FFF2-40B4-BE49-F238E27FC236}">
                <a16:creationId xmlns:a16="http://schemas.microsoft.com/office/drawing/2014/main" id="{042DC8CD-CDE8-202B-ADAD-AD7BDCD1CD25}"/>
              </a:ext>
            </a:extLst>
          </p:cNvPr>
          <p:cNvSpPr>
            <a:spLocks noGrp="1" noChangeArrowheads="1"/>
          </p:cNvSpPr>
          <p:nvPr>
            <p:ph type="title"/>
          </p:nvPr>
        </p:nvSpPr>
        <p:spPr>
          <a:xfrm>
            <a:off x="1143000" y="33338"/>
            <a:ext cx="7848600" cy="990600"/>
          </a:xfrm>
        </p:spPr>
        <p:txBody>
          <a:bodyPr>
            <a:normAutofit/>
          </a:bodyPr>
          <a:lstStyle/>
          <a:p>
            <a:pPr eaLnBrk="1" hangingPunct="1"/>
            <a:r>
              <a:rPr lang="es-ES" altLang="en-US" sz="4000" dirty="0"/>
              <a:t>Cambios propuestos a las regulaciones</a:t>
            </a:r>
            <a:endParaRPr lang="en-US" altLang="en-US" sz="4000" dirty="0"/>
          </a:p>
        </p:txBody>
      </p:sp>
    </p:spTree>
    <p:extLst>
      <p:ext uri="{BB962C8B-B14F-4D97-AF65-F5344CB8AC3E}">
        <p14:creationId xmlns:p14="http://schemas.microsoft.com/office/powerpoint/2010/main" val="149890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F91886CC-DD4E-5DCA-8161-54285F86B5B6}"/>
              </a:ext>
            </a:extLst>
          </p:cNvPr>
          <p:cNvGraphicFramePr>
            <a:graphicFrameLocks noGrp="1"/>
          </p:cNvGraphicFramePr>
          <p:nvPr>
            <p:ph sz="quarter" idx="1"/>
            <p:extLst>
              <p:ext uri="{D42A27DB-BD31-4B8C-83A1-F6EECF244321}">
                <p14:modId xmlns:p14="http://schemas.microsoft.com/office/powerpoint/2010/main" val="4072372089"/>
              </p:ext>
            </p:extLst>
          </p:nvPr>
        </p:nvGraphicFramePr>
        <p:xfrm>
          <a:off x="612775" y="1447800"/>
          <a:ext cx="8153396" cy="5191760"/>
        </p:xfrm>
        <a:graphic>
          <a:graphicData uri="http://schemas.openxmlformats.org/drawingml/2006/table">
            <a:tbl>
              <a:tblPr firstRow="1" bandRow="1">
                <a:tableStyleId>{5C22544A-7EE6-4342-B048-85BDC9FD1C3A}</a:tableStyleId>
              </a:tblPr>
              <a:tblGrid>
                <a:gridCol w="2184669">
                  <a:extLst>
                    <a:ext uri="{9D8B030D-6E8A-4147-A177-3AD203B41FA5}">
                      <a16:colId xmlns:a16="http://schemas.microsoft.com/office/drawing/2014/main" val="1880265533"/>
                    </a:ext>
                  </a:extLst>
                </a:gridCol>
                <a:gridCol w="2270502">
                  <a:extLst>
                    <a:ext uri="{9D8B030D-6E8A-4147-A177-3AD203B41FA5}">
                      <a16:colId xmlns:a16="http://schemas.microsoft.com/office/drawing/2014/main" val="858152396"/>
                    </a:ext>
                  </a:extLst>
                </a:gridCol>
                <a:gridCol w="1659876">
                  <a:extLst>
                    <a:ext uri="{9D8B030D-6E8A-4147-A177-3AD203B41FA5}">
                      <a16:colId xmlns:a16="http://schemas.microsoft.com/office/drawing/2014/main" val="1952985497"/>
                    </a:ext>
                  </a:extLst>
                </a:gridCol>
                <a:gridCol w="2038349">
                  <a:extLst>
                    <a:ext uri="{9D8B030D-6E8A-4147-A177-3AD203B41FA5}">
                      <a16:colId xmlns:a16="http://schemas.microsoft.com/office/drawing/2014/main" val="3915057158"/>
                    </a:ext>
                  </a:extLst>
                </a:gridCol>
              </a:tblGrid>
              <a:tr h="370840">
                <a:tc>
                  <a:txBody>
                    <a:bodyPr/>
                    <a:lstStyle/>
                    <a:p>
                      <a:r>
                        <a:rPr lang="en-US" sz="1800" dirty="0"/>
                        <a:t>Tipo de </a:t>
                      </a:r>
                      <a:r>
                        <a:rPr lang="en-US" sz="1800" dirty="0" err="1"/>
                        <a:t>instalación</a:t>
                      </a:r>
                      <a:endParaRPr lang="en-US" sz="1800" dirty="0"/>
                    </a:p>
                  </a:txBody>
                  <a:tcPr/>
                </a:tc>
                <a:tc>
                  <a:txBody>
                    <a:bodyPr/>
                    <a:lstStyle/>
                    <a:p>
                      <a:r>
                        <a:rPr lang="en-US" sz="1800" dirty="0"/>
                        <a:t>Tipo de </a:t>
                      </a:r>
                      <a:r>
                        <a:rPr lang="en-US" sz="1800" dirty="0" err="1"/>
                        <a:t>tarifa</a:t>
                      </a:r>
                      <a:endParaRPr lang="en-US" sz="1800" dirty="0"/>
                    </a:p>
                  </a:txBody>
                  <a:tcPr/>
                </a:tc>
                <a:tc>
                  <a:txBody>
                    <a:bodyPr/>
                    <a:lstStyle/>
                    <a:p>
                      <a:r>
                        <a:rPr lang="en-US" sz="1800" dirty="0"/>
                        <a:t>Tarifa actual</a:t>
                      </a:r>
                    </a:p>
                  </a:txBody>
                  <a:tcPr/>
                </a:tc>
                <a:tc>
                  <a:txBody>
                    <a:bodyPr/>
                    <a:lstStyle/>
                    <a:p>
                      <a:r>
                        <a:rPr lang="en-US" sz="1800" dirty="0"/>
                        <a:t>Tarifa </a:t>
                      </a:r>
                      <a:r>
                        <a:rPr lang="en-US" sz="1800" dirty="0" err="1"/>
                        <a:t>propuesta</a:t>
                      </a:r>
                      <a:endParaRPr lang="en-US" sz="1800" dirty="0"/>
                    </a:p>
                  </a:txBody>
                  <a:tcPr/>
                </a:tc>
                <a:extLst>
                  <a:ext uri="{0D108BD9-81ED-4DB2-BD59-A6C34878D82A}">
                    <a16:rowId xmlns:a16="http://schemas.microsoft.com/office/drawing/2014/main" val="2311122857"/>
                  </a:ext>
                </a:extLst>
              </a:tr>
              <a:tr h="370840">
                <a:tc>
                  <a:txBody>
                    <a:bodyPr/>
                    <a:lstStyle/>
                    <a:p>
                      <a:r>
                        <a:rPr lang="en-US" sz="1600" dirty="0"/>
                        <a:t>RSN </a:t>
                      </a:r>
                      <a:r>
                        <a:rPr lang="en-US" sz="1600" dirty="0" err="1"/>
                        <a:t>regulares</a:t>
                      </a:r>
                      <a:endParaRPr lang="en-US" sz="1600" dirty="0"/>
                    </a:p>
                  </a:txBody>
                  <a:tcPr/>
                </a:tc>
                <a:tc>
                  <a:txBody>
                    <a:bodyPr/>
                    <a:lstStyle/>
                    <a:p>
                      <a:r>
                        <a:rPr lang="es-ES" sz="1600" dirty="0"/>
                        <a:t>Tarifa de los modelos de dispersión del aire</a:t>
                      </a:r>
                      <a:endParaRPr lang="en-US" sz="1600" dirty="0"/>
                    </a:p>
                  </a:txBody>
                  <a:tcPr/>
                </a:tc>
                <a:tc>
                  <a:txBody>
                    <a:bodyPr/>
                    <a:lstStyle/>
                    <a:p>
                      <a:r>
                        <a:rPr lang="en-US" sz="1600" dirty="0"/>
                        <a:t>$7,650</a:t>
                      </a:r>
                    </a:p>
                  </a:txBody>
                  <a:tcPr/>
                </a:tc>
                <a:tc>
                  <a:txBody>
                    <a:bodyPr/>
                    <a:lstStyle/>
                    <a:p>
                      <a:r>
                        <a:rPr lang="en-US" sz="1600" dirty="0"/>
                        <a:t>$15,300</a:t>
                      </a:r>
                    </a:p>
                  </a:txBody>
                  <a:tcPr/>
                </a:tc>
                <a:extLst>
                  <a:ext uri="{0D108BD9-81ED-4DB2-BD59-A6C34878D82A}">
                    <a16:rowId xmlns:a16="http://schemas.microsoft.com/office/drawing/2014/main" val="1674966652"/>
                  </a:ext>
                </a:extLst>
              </a:tr>
              <a:tr h="370840">
                <a:tc>
                  <a:txBody>
                    <a:bodyPr/>
                    <a:lstStyle/>
                    <a:p>
                      <a:r>
                        <a:rPr lang="en-US" sz="1600" dirty="0"/>
                        <a:t>GCP-</a:t>
                      </a:r>
                      <a:r>
                        <a:rPr lang="en-US" sz="1600" dirty="0" err="1"/>
                        <a:t>petróleo</a:t>
                      </a:r>
                      <a:r>
                        <a:rPr lang="en-US" sz="1600" dirty="0"/>
                        <a:t> y gas</a:t>
                      </a:r>
                    </a:p>
                  </a:txBody>
                  <a:tcPr/>
                </a:tc>
                <a:tc>
                  <a:txBody>
                    <a:bodyPr/>
                    <a:lstStyle/>
                    <a:p>
                      <a:r>
                        <a:rPr lang="en-US" sz="1600" dirty="0" err="1"/>
                        <a:t>Solicitud</a:t>
                      </a:r>
                      <a:endParaRPr lang="en-US" sz="1600" dirty="0"/>
                    </a:p>
                  </a:txBody>
                  <a:tcPr/>
                </a:tc>
                <a:tc>
                  <a:txBody>
                    <a:bodyPr/>
                    <a:lstStyle/>
                    <a:p>
                      <a:r>
                        <a:rPr lang="en-US" sz="1600" dirty="0"/>
                        <a:t>$5,100</a:t>
                      </a:r>
                    </a:p>
                  </a:txBody>
                  <a:tcPr/>
                </a:tc>
                <a:tc>
                  <a:txBody>
                    <a:bodyPr/>
                    <a:lstStyle/>
                    <a:p>
                      <a:r>
                        <a:rPr lang="en-US" sz="1600" dirty="0"/>
                        <a:t>$25,500</a:t>
                      </a:r>
                    </a:p>
                  </a:txBody>
                  <a:tcPr/>
                </a:tc>
                <a:extLst>
                  <a:ext uri="{0D108BD9-81ED-4DB2-BD59-A6C34878D82A}">
                    <a16:rowId xmlns:a16="http://schemas.microsoft.com/office/drawing/2014/main" val="3041408494"/>
                  </a:ext>
                </a:extLst>
              </a:tr>
              <a:tr h="370840">
                <a:tc>
                  <a:txBody>
                    <a:bodyPr/>
                    <a:lstStyle/>
                    <a:p>
                      <a:r>
                        <a:rPr lang="es-ES" sz="1600" dirty="0"/>
                        <a:t>Otros GCP (industria de la construcción)</a:t>
                      </a:r>
                      <a:endParaRPr lang="en-US" sz="1600" dirty="0"/>
                    </a:p>
                  </a:txBody>
                  <a:tcPr/>
                </a:tc>
                <a:tc>
                  <a:txBody>
                    <a:bodyPr/>
                    <a:lstStyle/>
                    <a:p>
                      <a:r>
                        <a:rPr lang="en-US" sz="1600" dirty="0" err="1"/>
                        <a:t>Solicitud</a:t>
                      </a:r>
                      <a:endParaRPr lang="en-US" sz="1600" dirty="0"/>
                    </a:p>
                  </a:txBody>
                  <a:tcPr/>
                </a:tc>
                <a:tc>
                  <a:txBody>
                    <a:bodyPr/>
                    <a:lstStyle/>
                    <a:p>
                      <a:r>
                        <a:rPr lang="en-US" sz="1600" dirty="0"/>
                        <a:t>$5,100</a:t>
                      </a:r>
                    </a:p>
                  </a:txBody>
                  <a:tcPr/>
                </a:tc>
                <a:tc>
                  <a:txBody>
                    <a:bodyPr/>
                    <a:lstStyle/>
                    <a:p>
                      <a:r>
                        <a:rPr lang="en-US" sz="1600" dirty="0"/>
                        <a:t>$5,100</a:t>
                      </a:r>
                    </a:p>
                  </a:txBody>
                  <a:tcPr/>
                </a:tc>
                <a:extLst>
                  <a:ext uri="{0D108BD9-81ED-4DB2-BD59-A6C34878D82A}">
                    <a16:rowId xmlns:a16="http://schemas.microsoft.com/office/drawing/2014/main" val="3011530636"/>
                  </a:ext>
                </a:extLst>
              </a:tr>
              <a:tr h="370840">
                <a:tc>
                  <a:txBody>
                    <a:bodyPr/>
                    <a:lstStyle/>
                    <a:p>
                      <a:r>
                        <a:rPr lang="en-US" sz="1600" dirty="0"/>
                        <a:t>Aviso de </a:t>
                      </a:r>
                      <a:r>
                        <a:rPr lang="en-US" sz="1600" dirty="0" err="1"/>
                        <a:t>Intención</a:t>
                      </a:r>
                      <a:r>
                        <a:rPr lang="en-US" sz="1600" dirty="0"/>
                        <a:t> (NOI, </a:t>
                      </a:r>
                      <a:r>
                        <a:rPr lang="en-US" sz="1600" dirty="0" err="1"/>
                        <a:t>por</a:t>
                      </a:r>
                      <a:r>
                        <a:rPr lang="en-US" sz="1600" dirty="0"/>
                        <a:t> sus </a:t>
                      </a:r>
                      <a:r>
                        <a:rPr lang="en-US" sz="1600" dirty="0" err="1"/>
                        <a:t>siglas</a:t>
                      </a:r>
                      <a:r>
                        <a:rPr lang="en-US" sz="1600" dirty="0"/>
                        <a:t> </a:t>
                      </a:r>
                      <a:r>
                        <a:rPr lang="en-US" sz="1600" dirty="0" err="1"/>
                        <a:t>en</a:t>
                      </a:r>
                      <a:r>
                        <a:rPr lang="en-US" sz="1600" dirty="0"/>
                        <a:t> </a:t>
                      </a:r>
                      <a:r>
                        <a:rPr lang="en-US" sz="1600" dirty="0" err="1"/>
                        <a:t>inglés</a:t>
                      </a:r>
                      <a:r>
                        <a:rPr lang="en-US" sz="1600" dirty="0"/>
                        <a:t>)</a:t>
                      </a:r>
                    </a:p>
                  </a:txBody>
                  <a:tcPr/>
                </a:tc>
                <a:tc>
                  <a:txBody>
                    <a:bodyPr/>
                    <a:lstStyle/>
                    <a:p>
                      <a:r>
                        <a:rPr lang="es-ES" sz="1600" dirty="0"/>
                        <a:t>Tarifa de tramitación de solicitud</a:t>
                      </a:r>
                      <a:endParaRPr lang="en-US" sz="1600" dirty="0"/>
                    </a:p>
                  </a:txBody>
                  <a:tcPr/>
                </a:tc>
                <a:tc>
                  <a:txBody>
                    <a:bodyPr/>
                    <a:lstStyle/>
                    <a:p>
                      <a:r>
                        <a:rPr lang="en-US" sz="1600" dirty="0"/>
                        <a:t>$500</a:t>
                      </a:r>
                    </a:p>
                  </a:txBody>
                  <a:tcPr/>
                </a:tc>
                <a:tc>
                  <a:txBody>
                    <a:bodyPr/>
                    <a:lstStyle/>
                    <a:p>
                      <a:r>
                        <a:rPr lang="en-US" sz="1600" dirty="0"/>
                        <a:t>$2,000</a:t>
                      </a:r>
                    </a:p>
                  </a:txBody>
                  <a:tcPr/>
                </a:tc>
                <a:extLst>
                  <a:ext uri="{0D108BD9-81ED-4DB2-BD59-A6C34878D82A}">
                    <a16:rowId xmlns:a16="http://schemas.microsoft.com/office/drawing/2014/main" val="1034972511"/>
                  </a:ext>
                </a:extLst>
              </a:tr>
              <a:tr h="370840">
                <a:tc>
                  <a:txBody>
                    <a:bodyPr/>
                    <a:lstStyle/>
                    <a:p>
                      <a:r>
                        <a:rPr lang="es-ES" sz="1600" dirty="0"/>
                        <a:t>Todos los demás tipos de instalaciones</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s-ES" sz="1600" b="0" i="0" u="none" strike="noStrike" kern="1200" cap="none" spc="0" normalizeH="0" baseline="0" noProof="0" dirty="0">
                          <a:ln>
                            <a:noFill/>
                          </a:ln>
                          <a:solidFill>
                            <a:prstClr val="black"/>
                          </a:solidFill>
                          <a:effectLst/>
                          <a:uLnTx/>
                          <a:uFillTx/>
                          <a:latin typeface="+mn-lt"/>
                          <a:ea typeface="+mn-ea"/>
                          <a:cs typeface="+mn-cs"/>
                        </a:rPr>
                        <a:t>Tarifa de </a:t>
                      </a:r>
                      <a:r>
                        <a:rPr lang="es-ES" sz="1600" dirty="0"/>
                        <a:t>tramitación</a:t>
                      </a:r>
                      <a:r>
                        <a:rPr kumimoji="0" lang="es-ES" sz="1600" b="0" i="0" u="none" strike="noStrike" kern="1200" cap="none" spc="0" normalizeH="0" baseline="0" noProof="0" dirty="0">
                          <a:ln>
                            <a:noFill/>
                          </a:ln>
                          <a:solidFill>
                            <a:prstClr val="black"/>
                          </a:solidFill>
                          <a:effectLst/>
                          <a:uLnTx/>
                          <a:uFillTx/>
                          <a:latin typeface="+mn-lt"/>
                          <a:ea typeface="+mn-ea"/>
                          <a:cs typeface="+mn-cs"/>
                        </a:rPr>
                        <a:t> de solicitud</a:t>
                      </a:r>
                      <a:endParaRPr kumimoji="0" lang="en-US" sz="1600" b="0" i="0" u="none" strike="noStrike" kern="1200" cap="none" spc="0" normalizeH="0" baseline="0" noProof="0" dirty="0">
                        <a:ln>
                          <a:noFill/>
                        </a:ln>
                        <a:solidFill>
                          <a:prstClr val="black"/>
                        </a:solidFill>
                        <a:effectLst/>
                        <a:uLnTx/>
                        <a:uFillTx/>
                        <a:latin typeface="+mn-lt"/>
                        <a:ea typeface="+mn-ea"/>
                        <a:cs typeface="+mn-cs"/>
                      </a:endParaRPr>
                    </a:p>
                  </a:txBody>
                  <a:tcPr/>
                </a:tc>
                <a:tc gridSpan="2">
                  <a:txBody>
                    <a:bodyPr/>
                    <a:lstStyle/>
                    <a:p>
                      <a:r>
                        <a:rPr lang="es-ES" sz="1600" dirty="0"/>
                        <a:t>Tarifa de tramitación de $2,000 descontados de la tarifa total de solicitud de permiso, por lo que no hay cambio neto en el costo total</a:t>
                      </a:r>
                      <a:endParaRPr lang="en-US" sz="1600" dirty="0"/>
                    </a:p>
                  </a:txBody>
                  <a:tcPr/>
                </a:tc>
                <a:tc hMerge="1">
                  <a:txBody>
                    <a:bodyPr/>
                    <a:lstStyle/>
                    <a:p>
                      <a:endParaRPr lang="en-US" dirty="0"/>
                    </a:p>
                  </a:txBody>
                  <a:tcPr/>
                </a:tc>
                <a:extLst>
                  <a:ext uri="{0D108BD9-81ED-4DB2-BD59-A6C34878D82A}">
                    <a16:rowId xmlns:a16="http://schemas.microsoft.com/office/drawing/2014/main" val="540785602"/>
                  </a:ext>
                </a:extLst>
              </a:tr>
              <a:tr h="370840">
                <a:tc>
                  <a:txBody>
                    <a:bodyPr/>
                    <a:lstStyle/>
                    <a:p>
                      <a:r>
                        <a:rPr lang="es-ES" sz="1600" dirty="0"/>
                        <a:t>Tarifa de contaminantes del Título V</a:t>
                      </a:r>
                      <a:endParaRPr lang="en-US"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w Cen MT"/>
                          <a:ea typeface="+mn-ea"/>
                          <a:cs typeface="+mn-cs"/>
                        </a:rPr>
                        <a:t>Tarifa </a:t>
                      </a:r>
                      <a:r>
                        <a:rPr kumimoji="0" lang="en-US" sz="1600" b="0" i="0" u="none" strike="noStrike" kern="1200" cap="none" spc="0" normalizeH="0" baseline="0" noProof="0" dirty="0" err="1">
                          <a:ln>
                            <a:noFill/>
                          </a:ln>
                          <a:solidFill>
                            <a:prstClr val="black"/>
                          </a:solidFill>
                          <a:effectLst/>
                          <a:uLnTx/>
                          <a:uFillTx/>
                          <a:latin typeface="Tw Cen MT"/>
                          <a:ea typeface="+mn-ea"/>
                          <a:cs typeface="+mn-cs"/>
                        </a:rPr>
                        <a:t>anual</a:t>
                      </a:r>
                      <a:r>
                        <a:rPr kumimoji="0" lang="en-US" sz="1600" b="0" i="0" u="none" strike="noStrike" kern="1200" cap="none" spc="0" normalizeH="0" baseline="0" noProof="0" dirty="0">
                          <a:ln>
                            <a:noFill/>
                          </a:ln>
                          <a:solidFill>
                            <a:prstClr val="black"/>
                          </a:solidFill>
                          <a:effectLst/>
                          <a:uLnTx/>
                          <a:uFillTx/>
                          <a:latin typeface="Tw Cen MT"/>
                          <a:ea typeface="+mn-ea"/>
                          <a:cs typeface="+mn-cs"/>
                        </a:rPr>
                        <a:t> </a:t>
                      </a:r>
                      <a:r>
                        <a:rPr kumimoji="0" lang="en-US" sz="1600" b="0" i="0" u="none" strike="noStrike" kern="1200" cap="none" spc="0" normalizeH="0" baseline="0" noProof="0" dirty="0" err="1">
                          <a:ln>
                            <a:noFill/>
                          </a:ln>
                          <a:solidFill>
                            <a:prstClr val="black"/>
                          </a:solidFill>
                          <a:effectLst/>
                          <a:uLnTx/>
                          <a:uFillTx/>
                          <a:latin typeface="Tw Cen MT"/>
                          <a:ea typeface="+mn-ea"/>
                          <a:cs typeface="+mn-cs"/>
                        </a:rPr>
                        <a:t>por</a:t>
                      </a:r>
                      <a:r>
                        <a:rPr kumimoji="0" lang="en-US" sz="1600" b="0" i="0" u="none" strike="noStrike" kern="1200" cap="none" spc="0" normalizeH="0" baseline="0" noProof="0" dirty="0">
                          <a:ln>
                            <a:noFill/>
                          </a:ln>
                          <a:solidFill>
                            <a:prstClr val="black"/>
                          </a:solidFill>
                          <a:effectLst/>
                          <a:uLnTx/>
                          <a:uFillTx/>
                          <a:latin typeface="Tw Cen MT"/>
                          <a:ea typeface="+mn-ea"/>
                          <a:cs typeface="+mn-cs"/>
                        </a:rPr>
                        <a:t> </a:t>
                      </a:r>
                      <a:r>
                        <a:rPr kumimoji="0" lang="en-US" sz="1600" b="0" i="0" u="none" strike="noStrike" kern="1200" cap="none" spc="0" normalizeH="0" baseline="0" noProof="0" dirty="0" err="1">
                          <a:ln>
                            <a:noFill/>
                          </a:ln>
                          <a:solidFill>
                            <a:prstClr val="black"/>
                          </a:solidFill>
                          <a:effectLst/>
                          <a:uLnTx/>
                          <a:uFillTx/>
                          <a:latin typeface="Tw Cen MT"/>
                          <a:ea typeface="+mn-ea"/>
                          <a:cs typeface="+mn-cs"/>
                        </a:rPr>
                        <a:t>tonelada</a:t>
                      </a:r>
                      <a:endParaRPr kumimoji="0" lang="en-US" sz="1600" b="0" i="0" u="none" strike="noStrike" kern="1200" cap="none" spc="0" normalizeH="0" baseline="0" noProof="0" dirty="0">
                        <a:ln>
                          <a:noFill/>
                        </a:ln>
                        <a:solidFill>
                          <a:prstClr val="black"/>
                        </a:solidFill>
                        <a:effectLst/>
                        <a:uLnTx/>
                        <a:uFillTx/>
                        <a:latin typeface="Tw Cen MT"/>
                        <a:ea typeface="+mn-ea"/>
                        <a:cs typeface="+mn-cs"/>
                      </a:endParaRPr>
                    </a:p>
                  </a:txBody>
                  <a:tcPr/>
                </a:tc>
                <a:tc>
                  <a:txBody>
                    <a:bodyPr/>
                    <a:lstStyle/>
                    <a:p>
                      <a:r>
                        <a:rPr lang="en-US" sz="1600" dirty="0"/>
                        <a:t>$38.47</a:t>
                      </a:r>
                    </a:p>
                  </a:txBody>
                  <a:tcPr/>
                </a:tc>
                <a:tc>
                  <a:txBody>
                    <a:bodyPr/>
                    <a:lstStyle/>
                    <a:p>
                      <a:r>
                        <a:rPr lang="en-US" sz="1600" dirty="0"/>
                        <a:t>$81</a:t>
                      </a:r>
                    </a:p>
                  </a:txBody>
                  <a:tcPr/>
                </a:tc>
                <a:extLst>
                  <a:ext uri="{0D108BD9-81ED-4DB2-BD59-A6C34878D82A}">
                    <a16:rowId xmlns:a16="http://schemas.microsoft.com/office/drawing/2014/main" val="2686650265"/>
                  </a:ext>
                </a:extLst>
              </a:tr>
              <a:tr h="370840">
                <a:tc>
                  <a:txBody>
                    <a:bodyPr/>
                    <a:lstStyle/>
                    <a:p>
                      <a:r>
                        <a:rPr lang="en-US" sz="1600" dirty="0" err="1"/>
                        <a:t>Título</a:t>
                      </a:r>
                      <a:r>
                        <a:rPr lang="en-US" sz="1600" dirty="0"/>
                        <a:t> V HAP</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Tw Cen MT"/>
                          <a:ea typeface="+mn-ea"/>
                          <a:cs typeface="+mn-cs"/>
                        </a:rPr>
                        <a:t>Tarifa </a:t>
                      </a:r>
                      <a:r>
                        <a:rPr kumimoji="0" lang="en-US" sz="1600" b="0" i="0" u="none" strike="noStrike" kern="1200" cap="none" spc="0" normalizeH="0" baseline="0" noProof="0" dirty="0" err="1">
                          <a:ln>
                            <a:noFill/>
                          </a:ln>
                          <a:solidFill>
                            <a:prstClr val="black"/>
                          </a:solidFill>
                          <a:effectLst/>
                          <a:uLnTx/>
                          <a:uFillTx/>
                          <a:latin typeface="Tw Cen MT"/>
                          <a:ea typeface="+mn-ea"/>
                          <a:cs typeface="+mn-cs"/>
                        </a:rPr>
                        <a:t>anual</a:t>
                      </a:r>
                      <a:r>
                        <a:rPr kumimoji="0" lang="en-US" sz="1600" b="0" i="0" u="none" strike="noStrike" kern="1200" cap="none" spc="0" normalizeH="0" baseline="0" noProof="0" dirty="0">
                          <a:ln>
                            <a:noFill/>
                          </a:ln>
                          <a:solidFill>
                            <a:prstClr val="black"/>
                          </a:solidFill>
                          <a:effectLst/>
                          <a:uLnTx/>
                          <a:uFillTx/>
                          <a:latin typeface="Tw Cen MT"/>
                          <a:ea typeface="+mn-ea"/>
                          <a:cs typeface="+mn-cs"/>
                        </a:rPr>
                        <a:t> </a:t>
                      </a:r>
                      <a:r>
                        <a:rPr kumimoji="0" lang="en-US" sz="1600" b="0" i="0" u="none" strike="noStrike" kern="1200" cap="none" spc="0" normalizeH="0" baseline="0" noProof="0" dirty="0" err="1">
                          <a:ln>
                            <a:noFill/>
                          </a:ln>
                          <a:solidFill>
                            <a:prstClr val="black"/>
                          </a:solidFill>
                          <a:effectLst/>
                          <a:uLnTx/>
                          <a:uFillTx/>
                          <a:latin typeface="Tw Cen MT"/>
                          <a:ea typeface="+mn-ea"/>
                          <a:cs typeface="+mn-cs"/>
                        </a:rPr>
                        <a:t>por</a:t>
                      </a:r>
                      <a:r>
                        <a:rPr kumimoji="0" lang="en-US" sz="1600" b="0" i="0" u="none" strike="noStrike" kern="1200" cap="none" spc="0" normalizeH="0" baseline="0" noProof="0" dirty="0">
                          <a:ln>
                            <a:noFill/>
                          </a:ln>
                          <a:solidFill>
                            <a:prstClr val="black"/>
                          </a:solidFill>
                          <a:effectLst/>
                          <a:uLnTx/>
                          <a:uFillTx/>
                          <a:latin typeface="Tw Cen MT"/>
                          <a:ea typeface="+mn-ea"/>
                          <a:cs typeface="+mn-cs"/>
                        </a:rPr>
                        <a:t> </a:t>
                      </a:r>
                      <a:r>
                        <a:rPr kumimoji="0" lang="en-US" sz="1600" b="0" i="0" u="none" strike="noStrike" kern="1200" cap="none" spc="0" normalizeH="0" baseline="0" noProof="0" dirty="0" err="1">
                          <a:ln>
                            <a:noFill/>
                          </a:ln>
                          <a:solidFill>
                            <a:prstClr val="black"/>
                          </a:solidFill>
                          <a:effectLst/>
                          <a:uLnTx/>
                          <a:uFillTx/>
                          <a:latin typeface="Tw Cen MT"/>
                          <a:ea typeface="+mn-ea"/>
                          <a:cs typeface="+mn-cs"/>
                        </a:rPr>
                        <a:t>tonelada</a:t>
                      </a:r>
                      <a:endParaRPr kumimoji="0" lang="en-US" sz="1600" b="0" i="0" u="none" strike="noStrike" kern="1200" cap="none" spc="0" normalizeH="0" baseline="0" noProof="0" dirty="0">
                        <a:ln>
                          <a:noFill/>
                        </a:ln>
                        <a:solidFill>
                          <a:prstClr val="black"/>
                        </a:solidFill>
                        <a:effectLst/>
                        <a:uLnTx/>
                        <a:uFillTx/>
                        <a:latin typeface="Tw Cen MT"/>
                        <a:ea typeface="+mn-ea"/>
                        <a:cs typeface="+mn-cs"/>
                      </a:endParaRPr>
                    </a:p>
                  </a:txBody>
                  <a:tcPr/>
                </a:tc>
                <a:tc>
                  <a:txBody>
                    <a:bodyPr/>
                    <a:lstStyle/>
                    <a:p>
                      <a:r>
                        <a:rPr lang="en-US" sz="1600" dirty="0"/>
                        <a:t>$244.51</a:t>
                      </a:r>
                    </a:p>
                  </a:txBody>
                  <a:tcPr/>
                </a:tc>
                <a:tc>
                  <a:txBody>
                    <a:bodyPr/>
                    <a:lstStyle/>
                    <a:p>
                      <a:r>
                        <a:rPr lang="en-US" sz="1600" dirty="0"/>
                        <a:t>$250</a:t>
                      </a:r>
                    </a:p>
                  </a:txBody>
                  <a:tcPr/>
                </a:tc>
                <a:extLst>
                  <a:ext uri="{0D108BD9-81ED-4DB2-BD59-A6C34878D82A}">
                    <a16:rowId xmlns:a16="http://schemas.microsoft.com/office/drawing/2014/main" val="3076858884"/>
                  </a:ext>
                </a:extLst>
              </a:tr>
            </a:tbl>
          </a:graphicData>
        </a:graphic>
      </p:graphicFrame>
      <p:sp>
        <p:nvSpPr>
          <p:cNvPr id="3" name="Title 2">
            <a:extLst>
              <a:ext uri="{FF2B5EF4-FFF2-40B4-BE49-F238E27FC236}">
                <a16:creationId xmlns:a16="http://schemas.microsoft.com/office/drawing/2014/main" id="{8B29E658-6239-1D6D-5FE4-5A9F88ECDEF8}"/>
              </a:ext>
            </a:extLst>
          </p:cNvPr>
          <p:cNvSpPr>
            <a:spLocks noGrp="1"/>
          </p:cNvSpPr>
          <p:nvPr>
            <p:ph type="title"/>
          </p:nvPr>
        </p:nvSpPr>
        <p:spPr/>
        <p:txBody>
          <a:bodyPr/>
          <a:lstStyle/>
          <a:p>
            <a:r>
              <a:rPr lang="es-ES" dirty="0"/>
              <a:t>Cambio estimado en las tarifas</a:t>
            </a:r>
            <a:endParaRPr lang="en-US" dirty="0"/>
          </a:p>
        </p:txBody>
      </p:sp>
      <p:sp>
        <p:nvSpPr>
          <p:cNvPr id="4" name="Slide Number Placeholder 3">
            <a:extLst>
              <a:ext uri="{FF2B5EF4-FFF2-40B4-BE49-F238E27FC236}">
                <a16:creationId xmlns:a16="http://schemas.microsoft.com/office/drawing/2014/main" id="{2BEFC5CB-9B70-C717-5099-9327ABE55CEC}"/>
              </a:ext>
            </a:extLst>
          </p:cNvPr>
          <p:cNvSpPr>
            <a:spLocks noGrp="1"/>
          </p:cNvSpPr>
          <p:nvPr>
            <p:ph type="sldNum" sz="quarter" idx="10"/>
          </p:nvPr>
        </p:nvSpPr>
        <p:spPr/>
        <p:txBody>
          <a:bodyPr/>
          <a:lstStyle/>
          <a:p>
            <a:pPr>
              <a:defRPr/>
            </a:pPr>
            <a:fld id="{B29F5B89-AE73-4BAA-92C9-1AC8FC83F574}" type="slidenum">
              <a:rPr lang="en-US" smtClean="0"/>
              <a:pPr>
                <a:defRPr/>
              </a:pPr>
              <a:t>8</a:t>
            </a:fld>
            <a:endParaRPr lang="en-US"/>
          </a:p>
        </p:txBody>
      </p:sp>
    </p:spTree>
    <p:extLst>
      <p:ext uri="{BB962C8B-B14F-4D97-AF65-F5344CB8AC3E}">
        <p14:creationId xmlns:p14="http://schemas.microsoft.com/office/powerpoint/2010/main" val="42553124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BA1553C-C0AA-8918-FA35-AA7349A88087}"/>
              </a:ext>
            </a:extLst>
          </p:cNvPr>
          <p:cNvSpPr>
            <a:spLocks noGrp="1"/>
          </p:cNvSpPr>
          <p:nvPr>
            <p:ph sz="quarter" idx="1"/>
          </p:nvPr>
        </p:nvSpPr>
        <p:spPr/>
        <p:txBody>
          <a:bodyPr/>
          <a:lstStyle/>
          <a:p>
            <a:r>
              <a:rPr lang="es-ES" sz="2400" dirty="0"/>
              <a:t>La Petición y Declaración de Motivos de los cambios propuestos a las regulaciones de tarifas se presentó ante la Junta de Mejora Ambiental el 7/3/24 como EIB 24-12.</a:t>
            </a:r>
            <a:endParaRPr lang="en-US" sz="2400" dirty="0"/>
          </a:p>
          <a:p>
            <a:r>
              <a:rPr lang="es-ES" sz="2400" dirty="0"/>
              <a:t>Estos documentos están disponibles en la página web en </a:t>
            </a:r>
            <a:r>
              <a:rPr lang="en-US" sz="2400" dirty="0">
                <a:solidFill>
                  <a:srgbClr val="FFA168"/>
                </a:solidFill>
                <a:hlinkClick r:id="rId2">
                  <a:extLst>
                    <a:ext uri="{A12FA001-AC4F-418D-AE19-62706E023703}">
                      <ahyp:hlinkClr xmlns:ahyp="http://schemas.microsoft.com/office/drawing/2018/hyperlinkcolor" val="tx"/>
                    </a:ext>
                  </a:extLst>
                </a:hlinkClick>
              </a:rPr>
              <a:t>https</a:t>
            </a:r>
            <a:r>
              <a:rPr lang="en-US" sz="2400" dirty="0">
                <a:solidFill>
                  <a:schemeClr val="accent3">
                    <a:lumMod val="75000"/>
                  </a:schemeClr>
                </a:solidFill>
                <a:hlinkClick r:id="rId2">
                  <a:extLst>
                    <a:ext uri="{A12FA001-AC4F-418D-AE19-62706E023703}">
                      <ahyp:hlinkClr xmlns:ahyp="http://schemas.microsoft.com/office/drawing/2018/hyperlinkcolor" val="tx"/>
                    </a:ext>
                  </a:extLst>
                </a:hlinkClick>
              </a:rPr>
              <a:t>://www.env.nm.gov/opf/docketed-matters</a:t>
            </a:r>
            <a:r>
              <a:rPr lang="en-US" sz="2400" dirty="0">
                <a:solidFill>
                  <a:schemeClr val="accent3">
                    <a:lumMod val="75000"/>
                  </a:schemeClr>
                </a:solidFill>
              </a:rPr>
              <a:t> </a:t>
            </a:r>
            <a:r>
              <a:rPr lang="es-ES" sz="2400" dirty="0"/>
              <a:t>bajo el título de la EIB</a:t>
            </a:r>
            <a:endParaRPr lang="en-US" sz="2400" dirty="0"/>
          </a:p>
          <a:p>
            <a:r>
              <a:rPr lang="es-ES" sz="2400" dirty="0"/>
              <a:t>El viernes 22/03/24, el NMED solicitará una audiencia en junio ante la EIB. Otras partes pueden participar en la audiencia y presentar Avisos de Intención para presentar testimonio técnico.</a:t>
            </a:r>
            <a:endParaRPr lang="en-US" sz="2400" dirty="0"/>
          </a:p>
        </p:txBody>
      </p:sp>
      <p:sp>
        <p:nvSpPr>
          <p:cNvPr id="3" name="Title 2">
            <a:extLst>
              <a:ext uri="{FF2B5EF4-FFF2-40B4-BE49-F238E27FC236}">
                <a16:creationId xmlns:a16="http://schemas.microsoft.com/office/drawing/2014/main" id="{1EE6F74C-14B0-1F0A-9306-E58C0D085001}"/>
              </a:ext>
            </a:extLst>
          </p:cNvPr>
          <p:cNvSpPr>
            <a:spLocks noGrp="1"/>
          </p:cNvSpPr>
          <p:nvPr>
            <p:ph type="title"/>
          </p:nvPr>
        </p:nvSpPr>
        <p:spPr/>
        <p:txBody>
          <a:bodyPr/>
          <a:lstStyle/>
          <a:p>
            <a:r>
              <a:rPr lang="en-US" dirty="0" err="1"/>
              <a:t>Próximos</a:t>
            </a:r>
            <a:r>
              <a:rPr lang="en-US" dirty="0"/>
              <a:t> pasos</a:t>
            </a:r>
          </a:p>
        </p:txBody>
      </p:sp>
      <p:sp>
        <p:nvSpPr>
          <p:cNvPr id="4" name="Slide Number Placeholder 3">
            <a:extLst>
              <a:ext uri="{FF2B5EF4-FFF2-40B4-BE49-F238E27FC236}">
                <a16:creationId xmlns:a16="http://schemas.microsoft.com/office/drawing/2014/main" id="{0C95E1EC-6206-917E-CFC6-5D160CCEEABC}"/>
              </a:ext>
            </a:extLst>
          </p:cNvPr>
          <p:cNvSpPr>
            <a:spLocks noGrp="1"/>
          </p:cNvSpPr>
          <p:nvPr>
            <p:ph type="sldNum" sz="quarter" idx="10"/>
          </p:nvPr>
        </p:nvSpPr>
        <p:spPr/>
        <p:txBody>
          <a:bodyPr/>
          <a:lstStyle/>
          <a:p>
            <a:pPr>
              <a:defRPr/>
            </a:pPr>
            <a:fld id="{B29F5B89-AE73-4BAA-92C9-1AC8FC83F574}" type="slidenum">
              <a:rPr lang="en-US" smtClean="0"/>
              <a:pPr>
                <a:defRPr/>
              </a:pPr>
              <a:t>9</a:t>
            </a:fld>
            <a:endParaRPr lang="en-US"/>
          </a:p>
        </p:txBody>
      </p:sp>
    </p:spTree>
    <p:extLst>
      <p:ext uri="{BB962C8B-B14F-4D97-AF65-F5344CB8AC3E}">
        <p14:creationId xmlns:p14="http://schemas.microsoft.com/office/powerpoint/2010/main" val="89650034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NMED Design Colors">
      <a:dk1>
        <a:sysClr val="windowText" lastClr="000000"/>
      </a:dk1>
      <a:lt1>
        <a:sysClr val="window" lastClr="FFFFFF"/>
      </a:lt1>
      <a:dk2>
        <a:srgbClr val="0D2345"/>
      </a:dk2>
      <a:lt2>
        <a:srgbClr val="F4F1E2"/>
      </a:lt2>
      <a:accent1>
        <a:srgbClr val="026773"/>
      </a:accent1>
      <a:accent2>
        <a:srgbClr val="718C55"/>
      </a:accent2>
      <a:accent3>
        <a:srgbClr val="FFA168"/>
      </a:accent3>
      <a:accent4>
        <a:srgbClr val="F4F1E2"/>
      </a:accent4>
      <a:accent5>
        <a:srgbClr val="0D2345"/>
      </a:accent5>
      <a:accent6>
        <a:srgbClr val="F1E1C0"/>
      </a:accent6>
      <a:hlink>
        <a:srgbClr val="FFA168"/>
      </a:hlink>
      <a:folHlink>
        <a:srgbClr val="FFA168"/>
      </a:folHlink>
    </a:clrScheme>
    <a:fontScheme name="NMED Brand Fonts">
      <a:majorFont>
        <a:latin typeface="Oswald Medium"/>
        <a:ea typeface=""/>
        <a:cs typeface=""/>
      </a:majorFont>
      <a:minorFont>
        <a:latin typeface="Lato"/>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2023-07-19 - NMED Presentation Template (Draft)" id="{2FAA7889-A14C-4C87-9B85-BD629760180A}" vid="{7D590EC1-CAEB-4676-9B3E-B7A867842B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02ada1c2-cfef-460f-93e5-75d20582ee7a" xsi:nil="true"/>
    <lcf76f155ced4ddcb4097134ff3c332f xmlns="62efab60-6214-4f60-995d-1b032db7221e">
      <Terms xmlns="http://schemas.microsoft.com/office/infopath/2007/PartnerControls"/>
    </lcf76f155ced4ddcb4097134ff3c332f>
    <SharedWithUsers xmlns="02ada1c2-cfef-460f-93e5-75d20582ee7a">
      <UserInfo>
        <DisplayName/>
        <AccountId xsi:nil="true"/>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AEA1AB71CE26148B321B6AB482837C4" ma:contentTypeVersion="15" ma:contentTypeDescription="Create a new document." ma:contentTypeScope="" ma:versionID="56fa638c135a170d7e69d7e56f3570bf">
  <xsd:schema xmlns:xsd="http://www.w3.org/2001/XMLSchema" xmlns:xs="http://www.w3.org/2001/XMLSchema" xmlns:p="http://schemas.microsoft.com/office/2006/metadata/properties" xmlns:ns2="62efab60-6214-4f60-995d-1b032db7221e" xmlns:ns3="02ada1c2-cfef-460f-93e5-75d20582ee7a" targetNamespace="http://schemas.microsoft.com/office/2006/metadata/properties" ma:root="true" ma:fieldsID="7d581c070eaa49ee913bb1cffcdc93e4" ns2:_="" ns3:_="">
    <xsd:import namespace="62efab60-6214-4f60-995d-1b032db7221e"/>
    <xsd:import namespace="02ada1c2-cfef-460f-93e5-75d20582ee7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LengthInSeconds" minOccurs="0"/>
                <xsd:element ref="ns2:MediaServiceOCR" minOccurs="0"/>
                <xsd:element ref="ns2:MediaServiceGenerationTime" minOccurs="0"/>
                <xsd:element ref="ns2:MediaServiceEventHashCode"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efab60-6214-4f60-995d-1b032db7221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0fdcca1d-aa7a-4aa4-88bd-88f0d812d4a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2ada1c2-cfef-460f-93e5-75d20582ee7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f26e24a1-5080-438b-9ef8-e8510647001e}" ma:internalName="TaxCatchAll" ma:showField="CatchAllData" ma:web="02ada1c2-cfef-460f-93e5-75d20582ee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3513D42-04BA-4C4B-B9C6-8A355D28D8CB}">
  <ds:schemaRef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purl.org/dc/terms/"/>
    <ds:schemaRef ds:uri="02ada1c2-cfef-460f-93e5-75d20582ee7a"/>
    <ds:schemaRef ds:uri="62efab60-6214-4f60-995d-1b032db7221e"/>
    <ds:schemaRef ds:uri="http://purl.org/dc/dcmitype/"/>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F91EA0F9-3252-4C51-98A1-24EDBFF16948}">
  <ds:schemaRefs>
    <ds:schemaRef ds:uri="http://schemas.microsoft.com/sharepoint/v3/contenttype/forms"/>
  </ds:schemaRefs>
</ds:datastoreItem>
</file>

<file path=customXml/itemProps3.xml><?xml version="1.0" encoding="utf-8"?>
<ds:datastoreItem xmlns:ds="http://schemas.openxmlformats.org/officeDocument/2006/customXml" ds:itemID="{D3FC5CC1-1404-4436-B445-B19F052783D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efab60-6214-4f60-995d-1b032db7221e"/>
    <ds:schemaRef ds:uri="02ada1c2-cfef-460f-93e5-75d20582ee7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2023-07-19 - NMED Presentation Template (Draft)</Template>
  <TotalTime>1899</TotalTime>
  <Words>1060</Words>
  <Application>Microsoft Office PowerPoint</Application>
  <PresentationFormat>On-screen Show (4:3)</PresentationFormat>
  <Paragraphs>95</Paragraphs>
  <Slides>10</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Calibri</vt:lpstr>
      <vt:lpstr>Lato</vt:lpstr>
      <vt:lpstr>Lato Medium</vt:lpstr>
      <vt:lpstr>Lato Semibold</vt:lpstr>
      <vt:lpstr>Oswald Medium</vt:lpstr>
      <vt:lpstr>Tw Cen MT</vt:lpstr>
      <vt:lpstr>Wingdings</vt:lpstr>
      <vt:lpstr>Wingdings 2</vt:lpstr>
      <vt:lpstr>Median</vt:lpstr>
      <vt:lpstr>Departamento de Medio Ambiente de Nuevo México</vt:lpstr>
      <vt:lpstr>Por qué se necesitan aumentos de tarifas</vt:lpstr>
      <vt:lpstr>Aplicaciones de GCP-Petróleo y Gas</vt:lpstr>
      <vt:lpstr>Por qué se necesitan aumentos de tarifas</vt:lpstr>
      <vt:lpstr>Beneficios del aumento de tarifas</vt:lpstr>
      <vt:lpstr>Cambios propuestos a las regulaciones</vt:lpstr>
      <vt:lpstr>Cambios propuestos a las regulaciones</vt:lpstr>
      <vt:lpstr>Cambio estimado en las tarifas</vt:lpstr>
      <vt:lpstr>Próximos pasos</vt:lpstr>
      <vt:lpstr>Preguntas y discusión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Mexico Environment Department</dc:title>
  <dc:creator>Maez, Matthew, ENV</dc:creator>
  <cp:lastModifiedBy>Olson, Kirby, ENV</cp:lastModifiedBy>
  <cp:revision>59</cp:revision>
  <cp:lastPrinted>2016-07-14T23:53:29Z</cp:lastPrinted>
  <dcterms:created xsi:type="dcterms:W3CDTF">2023-07-19T17:09:46Z</dcterms:created>
  <dcterms:modified xsi:type="dcterms:W3CDTF">2024-04-04T15:34:54Z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0x010100CAEA1AB71CE26148B321B6AB482837C4</vt:lpwstr>
  </property>
  <property fmtid="{D5CDD505-2E9C-101B-9397-08002B2CF9AE}" pid="3" name="MediaServiceImageTags">
    <vt:lpwstr/>
  </property>
</Properties>
</file>