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41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7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2441B-7F9B-4E37-B26F-1FF5D804317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5A8AD9-2E96-4A77-8A82-2461F38481A4}">
      <dgm:prSet phldrT="[Text]" custT="1"/>
      <dgm:spPr>
        <a:noFill/>
        <a:effectLst>
          <a:glow rad="38100">
            <a:srgbClr val="FF0000">
              <a:alpha val="40000"/>
            </a:srgbClr>
          </a:glow>
        </a:effectLst>
      </dgm:spPr>
      <dgm:t>
        <a:bodyPr/>
        <a:lstStyle/>
        <a:p>
          <a:r>
            <a:rPr lang="en-US" sz="1200" b="1" u="sng" dirty="0">
              <a:solidFill>
                <a:schemeClr val="tx1"/>
              </a:solidFill>
            </a:rPr>
            <a:t>Cabinet Secretary                            </a:t>
          </a:r>
          <a:r>
            <a:rPr lang="en-US" sz="1200" b="0" u="none" dirty="0">
              <a:solidFill>
                <a:schemeClr val="tx1"/>
              </a:solidFill>
            </a:rPr>
            <a:t>James C. Kenney</a:t>
          </a:r>
        </a:p>
      </dgm:t>
    </dgm:pt>
    <dgm:pt modelId="{D056ECA8-09DA-4E5D-ACF8-33A84EA5F3BA}" type="parTrans" cxnId="{6F98DFF7-8744-403B-9F37-562139C3C1E8}">
      <dgm:prSet/>
      <dgm:spPr/>
      <dgm:t>
        <a:bodyPr/>
        <a:lstStyle/>
        <a:p>
          <a:endParaRPr lang="en-US"/>
        </a:p>
      </dgm:t>
    </dgm:pt>
    <dgm:pt modelId="{6C1EC090-1EE6-4860-9912-702404CDA6AC}" type="sibTrans" cxnId="{6F98DFF7-8744-403B-9F37-562139C3C1E8}">
      <dgm:prSet/>
      <dgm:spPr/>
      <dgm:t>
        <a:bodyPr/>
        <a:lstStyle/>
        <a:p>
          <a:endParaRPr lang="en-US"/>
        </a:p>
      </dgm:t>
    </dgm:pt>
    <dgm:pt modelId="{4B075027-F50D-4188-84B1-60BF497859C5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900" b="1" u="sng" dirty="0">
              <a:solidFill>
                <a:schemeClr val="tx1"/>
              </a:solidFill>
            </a:rPr>
            <a:t>Office of General Counsel</a:t>
          </a:r>
          <a:r>
            <a:rPr lang="en-US" sz="900" b="0" u="none" dirty="0">
              <a:solidFill>
                <a:schemeClr val="tx1"/>
              </a:solidFill>
            </a:rPr>
            <a:t>                                                        Jennifer Hower                                        General Counsel</a:t>
          </a:r>
          <a:endParaRPr lang="en-US" sz="900" b="1" u="sng" dirty="0">
            <a:solidFill>
              <a:schemeClr val="tx1"/>
            </a:solidFill>
          </a:endParaRPr>
        </a:p>
      </dgm:t>
    </dgm:pt>
    <dgm:pt modelId="{8176100B-3D9E-406A-AD79-2321C194A1F3}" type="parTrans" cxnId="{66339D82-57FB-4D62-9FEB-BBF5203B2B3A}">
      <dgm:prSet/>
      <dgm:spPr/>
      <dgm:t>
        <a:bodyPr/>
        <a:lstStyle/>
        <a:p>
          <a:endParaRPr lang="en-US"/>
        </a:p>
      </dgm:t>
    </dgm:pt>
    <dgm:pt modelId="{40C04CC1-0F9A-43EA-807B-2A7FB2851D09}" type="sibTrans" cxnId="{66339D82-57FB-4D62-9FEB-BBF5203B2B3A}">
      <dgm:prSet/>
      <dgm:spPr/>
      <dgm:t>
        <a:bodyPr/>
        <a:lstStyle/>
        <a:p>
          <a:endParaRPr lang="en-US"/>
        </a:p>
      </dgm:t>
    </dgm:pt>
    <dgm:pt modelId="{3D4DEE79-E5C9-4E21-9AFB-A9CAB8709AE6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900" b="1" u="sng" dirty="0">
              <a:solidFill>
                <a:schemeClr val="tx1"/>
              </a:solidFill>
            </a:rPr>
            <a:t>Deputy Secretary                                    </a:t>
          </a:r>
          <a:r>
            <a:rPr lang="en-US" sz="900" b="0" u="none" dirty="0">
              <a:solidFill>
                <a:schemeClr val="tx1"/>
              </a:solidFill>
            </a:rPr>
            <a:t>Jennifer J. Pruett</a:t>
          </a:r>
        </a:p>
      </dgm:t>
    </dgm:pt>
    <dgm:pt modelId="{881948BB-E358-4008-8CC7-7D76F5F00FD2}" type="parTrans" cxnId="{5B4F089D-4217-4471-B037-2F84045E7E13}">
      <dgm:prSet/>
      <dgm:spPr/>
      <dgm:t>
        <a:bodyPr/>
        <a:lstStyle/>
        <a:p>
          <a:endParaRPr lang="en-US"/>
        </a:p>
      </dgm:t>
    </dgm:pt>
    <dgm:pt modelId="{553EBE47-6871-4F88-848E-BCD89A6E5F0F}" type="sibTrans" cxnId="{5B4F089D-4217-4471-B037-2F84045E7E13}">
      <dgm:prSet/>
      <dgm:spPr/>
      <dgm:t>
        <a:bodyPr/>
        <a:lstStyle/>
        <a:p>
          <a:endParaRPr lang="en-US"/>
        </a:p>
      </dgm:t>
    </dgm:pt>
    <dgm:pt modelId="{1F2ABDB6-897C-4F10-8495-5352BB787472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900" b="1" u="sng" dirty="0">
              <a:solidFill>
                <a:schemeClr val="tx1"/>
              </a:solidFill>
            </a:rPr>
            <a:t>Chief Information Officer</a:t>
          </a:r>
          <a:r>
            <a:rPr lang="en-US" sz="900" b="0" u="none" dirty="0">
              <a:solidFill>
                <a:schemeClr val="tx1"/>
              </a:solidFill>
            </a:rPr>
            <a:t>                              Mary Montoya</a:t>
          </a:r>
          <a:endParaRPr lang="en-US" sz="900" b="1" u="sng" dirty="0">
            <a:solidFill>
              <a:schemeClr val="tx1"/>
            </a:solidFill>
          </a:endParaRPr>
        </a:p>
      </dgm:t>
    </dgm:pt>
    <dgm:pt modelId="{3BAEBF06-5380-4E91-A97D-197A2B613E04}" type="parTrans" cxnId="{F582CFF2-B8EA-4D07-9801-E00CCCB00022}">
      <dgm:prSet/>
      <dgm:spPr/>
      <dgm:t>
        <a:bodyPr/>
        <a:lstStyle/>
        <a:p>
          <a:endParaRPr lang="en-US"/>
        </a:p>
      </dgm:t>
    </dgm:pt>
    <dgm:pt modelId="{B4CFC3B3-7BCC-4FA6-B5A7-1ACFB5C6ED5A}" type="sibTrans" cxnId="{F582CFF2-B8EA-4D07-9801-E00CCCB00022}">
      <dgm:prSet/>
      <dgm:spPr/>
      <dgm:t>
        <a:bodyPr/>
        <a:lstStyle/>
        <a:p>
          <a:endParaRPr lang="en-US"/>
        </a:p>
      </dgm:t>
    </dgm:pt>
    <dgm:pt modelId="{1E23B485-0B85-42A5-ACB6-BAD254F50F5C}">
      <dgm:prSet phldrT="[Text]" custT="1"/>
      <dgm:spPr>
        <a:solidFill>
          <a:schemeClr val="bg1">
            <a:lumMod val="85000"/>
          </a:schemeClr>
        </a:solidFill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Administrative Services Division                 </a:t>
          </a:r>
          <a:r>
            <a:rPr lang="en-US" sz="800" b="0" u="none" dirty="0">
              <a:solidFill>
                <a:schemeClr val="tx1"/>
              </a:solidFill>
            </a:rPr>
            <a:t>            Vacant                                            Director </a:t>
          </a:r>
        </a:p>
      </dgm:t>
    </dgm:pt>
    <dgm:pt modelId="{4A28C530-510F-4976-8587-4060186F1B91}" type="parTrans" cxnId="{234A5F2B-6C4E-4873-8641-749D0C90ED95}">
      <dgm:prSet/>
      <dgm:spPr/>
      <dgm:t>
        <a:bodyPr/>
        <a:lstStyle/>
        <a:p>
          <a:endParaRPr lang="en-US"/>
        </a:p>
      </dgm:t>
    </dgm:pt>
    <dgm:pt modelId="{92218976-7751-420E-A727-B58B64117DFF}" type="sibTrans" cxnId="{234A5F2B-6C4E-4873-8641-749D0C90ED95}">
      <dgm:prSet/>
      <dgm:spPr/>
      <dgm:t>
        <a:bodyPr/>
        <a:lstStyle/>
        <a:p>
          <a:endParaRPr lang="en-US"/>
        </a:p>
      </dgm:t>
    </dgm:pt>
    <dgm:pt modelId="{FE89DC49-E5B6-4B39-8A3A-FFC8206DD377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 anchor="ctr"/>
        <a:lstStyle/>
        <a:p>
          <a:r>
            <a:rPr lang="en-US" sz="800" b="1" u="sng" dirty="0">
              <a:solidFill>
                <a:schemeClr val="tx1"/>
              </a:solidFill>
            </a:rPr>
            <a:t>Human Resources Bureau</a:t>
          </a:r>
          <a:r>
            <a:rPr lang="en-US" sz="800" b="0" u="none" dirty="0">
              <a:solidFill>
                <a:schemeClr val="tx1"/>
              </a:solidFill>
            </a:rPr>
            <a:t>             Stephanie Sloman             HR Manager</a:t>
          </a:r>
          <a:endParaRPr lang="en-US" sz="800" dirty="0">
            <a:solidFill>
              <a:schemeClr val="tx1"/>
            </a:solidFill>
          </a:endParaRPr>
        </a:p>
      </dgm:t>
    </dgm:pt>
    <dgm:pt modelId="{EACF7017-8F56-430C-BEDB-ECE2D654C6EE}" type="parTrans" cxnId="{F25258D9-93E1-47C5-A392-A591B7C5D439}">
      <dgm:prSet/>
      <dgm:spPr/>
      <dgm:t>
        <a:bodyPr/>
        <a:lstStyle/>
        <a:p>
          <a:endParaRPr lang="en-US"/>
        </a:p>
      </dgm:t>
    </dgm:pt>
    <dgm:pt modelId="{A8BA9128-D257-4A42-80E1-DE05CEAD7ADA}" type="sibTrans" cxnId="{F25258D9-93E1-47C5-A392-A591B7C5D439}">
      <dgm:prSet/>
      <dgm:spPr/>
      <dgm:t>
        <a:bodyPr/>
        <a:lstStyle/>
        <a:p>
          <a:endParaRPr lang="en-US"/>
        </a:p>
      </dgm:t>
    </dgm:pt>
    <dgm:pt modelId="{419CD48D-1534-41FA-97A2-351901B1217D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Financial Services Bureau</a:t>
          </a:r>
          <a:r>
            <a:rPr lang="en-US" sz="800" b="0" u="none" dirty="0">
              <a:solidFill>
                <a:schemeClr val="tx1"/>
              </a:solidFill>
            </a:rPr>
            <a:t>                Marlene Velasquez Bureau Chief/CFO</a:t>
          </a:r>
          <a:endParaRPr lang="en-US" sz="800" b="1" u="sng" dirty="0">
            <a:solidFill>
              <a:schemeClr val="tx1"/>
            </a:solidFill>
          </a:endParaRPr>
        </a:p>
      </dgm:t>
    </dgm:pt>
    <dgm:pt modelId="{A2577418-59F9-4F7A-81E9-ADB777730D05}" type="parTrans" cxnId="{E8ED949F-A6B5-46EE-A78E-F0B39B8D64DA}">
      <dgm:prSet/>
      <dgm:spPr/>
      <dgm:t>
        <a:bodyPr/>
        <a:lstStyle/>
        <a:p>
          <a:endParaRPr lang="en-US"/>
        </a:p>
      </dgm:t>
    </dgm:pt>
    <dgm:pt modelId="{9F51BF76-82F0-4B2A-AAD8-C45D05B64CC1}" type="sibTrans" cxnId="{E8ED949F-A6B5-46EE-A78E-F0B39B8D64DA}">
      <dgm:prSet/>
      <dgm:spPr/>
      <dgm:t>
        <a:bodyPr/>
        <a:lstStyle/>
        <a:p>
          <a:endParaRPr lang="en-US"/>
        </a:p>
      </dgm:t>
    </dgm:pt>
    <dgm:pt modelId="{21A7D82D-FF49-423B-9073-5E81FFA9D36A}">
      <dgm:prSet phldrT="[Text]" custT="1"/>
      <dgm:spPr>
        <a:noFill/>
        <a:effectLst>
          <a:glow rad="38100">
            <a:schemeClr val="accent2"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Resource Protection Division                                        </a:t>
          </a:r>
          <a:r>
            <a:rPr lang="en-US" sz="800" b="0" u="none" dirty="0">
              <a:solidFill>
                <a:schemeClr val="tx1"/>
              </a:solidFill>
            </a:rPr>
            <a:t>Stephanie Stringer </a:t>
          </a:r>
          <a:r>
            <a:rPr lang="en-US" sz="800" dirty="0">
              <a:solidFill>
                <a:schemeClr val="tx1"/>
              </a:solidFill>
            </a:rPr>
            <a:t>                                            Director</a:t>
          </a:r>
        </a:p>
      </dgm:t>
    </dgm:pt>
    <dgm:pt modelId="{D415ADA6-1FD5-4723-97C0-9F0150D4CB61}" type="parTrans" cxnId="{945630DE-5CE4-4535-92C4-EC4E0EC0BDDF}">
      <dgm:prSet/>
      <dgm:spPr/>
      <dgm:t>
        <a:bodyPr/>
        <a:lstStyle/>
        <a:p>
          <a:endParaRPr lang="en-US"/>
        </a:p>
      </dgm:t>
    </dgm:pt>
    <dgm:pt modelId="{7623FD5E-11C9-49E8-A65B-5F080BE974C4}" type="sibTrans" cxnId="{945630DE-5CE4-4535-92C4-EC4E0EC0BDDF}">
      <dgm:prSet/>
      <dgm:spPr/>
      <dgm:t>
        <a:bodyPr/>
        <a:lstStyle/>
        <a:p>
          <a:endParaRPr lang="en-US"/>
        </a:p>
      </dgm:t>
    </dgm:pt>
    <dgm:pt modelId="{619E09E1-F949-4C11-A759-BF0F73068F37}">
      <dgm:prSet phldrT="[Text]" custT="1"/>
      <dgm:spPr>
        <a:noFill/>
        <a:effectLst>
          <a:glow rad="38100">
            <a:schemeClr val="accent2">
              <a:alpha val="40000"/>
            </a:schemeClr>
          </a:glow>
        </a:effectLst>
      </dgm:spPr>
      <dgm:t>
        <a:bodyPr anchor="ctr"/>
        <a:lstStyle/>
        <a:p>
          <a:r>
            <a:rPr lang="en-US" sz="800" b="1" u="sng" dirty="0">
              <a:solidFill>
                <a:schemeClr val="tx1"/>
              </a:solidFill>
            </a:rPr>
            <a:t>DOE Oversight Bureau               </a:t>
          </a:r>
          <a:r>
            <a:rPr lang="en-US" sz="800" b="0" u="none" dirty="0">
              <a:solidFill>
                <a:schemeClr val="tx1"/>
              </a:solidFill>
            </a:rPr>
            <a:t>Susan LucasKamat             Bureau Chief</a:t>
          </a:r>
          <a:endParaRPr lang="en-US" sz="800" dirty="0">
            <a:solidFill>
              <a:schemeClr val="tx1"/>
            </a:solidFill>
          </a:endParaRPr>
        </a:p>
      </dgm:t>
    </dgm:pt>
    <dgm:pt modelId="{F96776F7-8C9D-4851-82F8-BFD56D6CA215}" type="parTrans" cxnId="{9EAD1161-019C-4EF5-9776-C7CDF554FB35}">
      <dgm:prSet/>
      <dgm:spPr/>
      <dgm:t>
        <a:bodyPr/>
        <a:lstStyle/>
        <a:p>
          <a:endParaRPr lang="en-US"/>
        </a:p>
      </dgm:t>
    </dgm:pt>
    <dgm:pt modelId="{284FBD11-7F9A-4BD3-834F-08D98133DEA0}" type="sibTrans" cxnId="{9EAD1161-019C-4EF5-9776-C7CDF554FB35}">
      <dgm:prSet/>
      <dgm:spPr/>
      <dgm:t>
        <a:bodyPr/>
        <a:lstStyle/>
        <a:p>
          <a:endParaRPr lang="en-US"/>
        </a:p>
      </dgm:t>
    </dgm:pt>
    <dgm:pt modelId="{87972087-515C-4070-887A-AA7D9BF9F4D3}">
      <dgm:prSet phldrT="[Text]" custT="1"/>
      <dgm:spPr>
        <a:noFill/>
        <a:effectLst>
          <a:glow rad="38100">
            <a:schemeClr val="accent2"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Hazardous Waste Bureau </a:t>
          </a:r>
          <a:r>
            <a:rPr lang="en-US" sz="800" b="0" u="none" dirty="0">
              <a:solidFill>
                <a:schemeClr val="tx1"/>
              </a:solidFill>
            </a:rPr>
            <a:t>                      John Kieling                        Bureau Chief</a:t>
          </a:r>
          <a:endParaRPr lang="en-US" sz="800" b="1" u="sng" dirty="0">
            <a:solidFill>
              <a:schemeClr val="tx1"/>
            </a:solidFill>
          </a:endParaRPr>
        </a:p>
      </dgm:t>
    </dgm:pt>
    <dgm:pt modelId="{A99FDCFA-CBD5-4F67-9AFD-E8A18ACE4730}" type="parTrans" cxnId="{649B8499-7B37-478F-9CC3-3E9F4ACEC7E2}">
      <dgm:prSet/>
      <dgm:spPr/>
      <dgm:t>
        <a:bodyPr/>
        <a:lstStyle/>
        <a:p>
          <a:endParaRPr lang="en-US"/>
        </a:p>
      </dgm:t>
    </dgm:pt>
    <dgm:pt modelId="{167B3509-1F24-4FCA-A18E-4593E4CB7CB3}" type="sibTrans" cxnId="{649B8499-7B37-478F-9CC3-3E9F4ACEC7E2}">
      <dgm:prSet/>
      <dgm:spPr/>
      <dgm:t>
        <a:bodyPr/>
        <a:lstStyle/>
        <a:p>
          <a:endParaRPr lang="en-US"/>
        </a:p>
      </dgm:t>
    </dgm:pt>
    <dgm:pt modelId="{FBEEDD6D-D5E6-4D48-800D-1D6BB4BE9993}">
      <dgm:prSet phldrT="[Text]" custT="1"/>
      <dgm:spPr>
        <a:noFill/>
        <a:effectLst>
          <a:glow rad="38100">
            <a:schemeClr val="accent2"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Petroleum Storage Tank Bureau                                    </a:t>
          </a:r>
          <a:r>
            <a:rPr lang="en-US" sz="800" b="0" u="none" dirty="0">
              <a:solidFill>
                <a:schemeClr val="tx1"/>
              </a:solidFill>
            </a:rPr>
            <a:t>Dana Bahar                            Bureau Chief</a:t>
          </a:r>
          <a:endParaRPr lang="en-US" sz="800" b="1" u="sng" dirty="0">
            <a:solidFill>
              <a:schemeClr val="tx1"/>
            </a:solidFill>
          </a:endParaRPr>
        </a:p>
      </dgm:t>
    </dgm:pt>
    <dgm:pt modelId="{10C11147-7098-4486-A81A-4FB8BCF54283}" type="parTrans" cxnId="{98BA1202-7B2B-4A4F-AC48-EDF83C00F5FF}">
      <dgm:prSet/>
      <dgm:spPr/>
      <dgm:t>
        <a:bodyPr/>
        <a:lstStyle/>
        <a:p>
          <a:endParaRPr lang="en-US"/>
        </a:p>
      </dgm:t>
    </dgm:pt>
    <dgm:pt modelId="{E9A1BF94-9FC2-415D-A430-9E62E28427B0}" type="sibTrans" cxnId="{98BA1202-7B2B-4A4F-AC48-EDF83C00F5FF}">
      <dgm:prSet/>
      <dgm:spPr/>
      <dgm:t>
        <a:bodyPr/>
        <a:lstStyle/>
        <a:p>
          <a:endParaRPr lang="en-US"/>
        </a:p>
      </dgm:t>
    </dgm:pt>
    <dgm:pt modelId="{43C7BA72-A479-4B10-A4AA-51209DD7C787}">
      <dgm:prSet phldrT="[Text]" custT="1"/>
      <dgm:spPr>
        <a:noFill/>
        <a:effectLst>
          <a:glow rad="38100">
            <a:schemeClr val="accent2"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Solid Waste Bureau              </a:t>
          </a:r>
          <a:r>
            <a:rPr lang="en-US" sz="800" b="0" u="none" dirty="0">
              <a:solidFill>
                <a:schemeClr val="tx1"/>
              </a:solidFill>
            </a:rPr>
            <a:t>Auralie Ashley-Marx              Bureau Chief</a:t>
          </a:r>
          <a:endParaRPr lang="en-US" sz="800" b="1" u="sng" dirty="0">
            <a:solidFill>
              <a:schemeClr val="tx1"/>
            </a:solidFill>
          </a:endParaRPr>
        </a:p>
      </dgm:t>
    </dgm:pt>
    <dgm:pt modelId="{CDF18EF9-4A84-48B0-BD7F-C6AAB3DC9A22}" type="parTrans" cxnId="{35BB8683-8A05-4303-94CD-DCC4FD4120AD}">
      <dgm:prSet/>
      <dgm:spPr/>
      <dgm:t>
        <a:bodyPr/>
        <a:lstStyle/>
        <a:p>
          <a:endParaRPr lang="en-US"/>
        </a:p>
      </dgm:t>
    </dgm:pt>
    <dgm:pt modelId="{2525ABAB-71F6-4DF2-91BC-2FA9123E4A10}" type="sibTrans" cxnId="{35BB8683-8A05-4303-94CD-DCC4FD4120AD}">
      <dgm:prSet/>
      <dgm:spPr/>
      <dgm:t>
        <a:bodyPr/>
        <a:lstStyle/>
        <a:p>
          <a:endParaRPr lang="en-US"/>
        </a:p>
      </dgm:t>
    </dgm:pt>
    <dgm:pt modelId="{5972B7BE-2154-43F2-B078-74E9F7CD8FCE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Water Protection Division</a:t>
          </a:r>
          <a:r>
            <a:rPr lang="en-US" sz="800" b="0" u="none" dirty="0">
              <a:solidFill>
                <a:schemeClr val="tx1"/>
              </a:solidFill>
            </a:rPr>
            <a:t>                        Rebecca Roose </a:t>
          </a:r>
          <a:r>
            <a:rPr lang="en-US" sz="800" dirty="0">
              <a:solidFill>
                <a:schemeClr val="tx1"/>
              </a:solidFill>
            </a:rPr>
            <a:t>                                       Director</a:t>
          </a:r>
        </a:p>
      </dgm:t>
    </dgm:pt>
    <dgm:pt modelId="{E2F83FDE-4111-4987-B593-9ACC4486B1D9}" type="parTrans" cxnId="{8924D7AE-619A-4129-A3DB-0ADC67F3584C}">
      <dgm:prSet/>
      <dgm:spPr/>
      <dgm:t>
        <a:bodyPr/>
        <a:lstStyle/>
        <a:p>
          <a:endParaRPr lang="en-US"/>
        </a:p>
      </dgm:t>
    </dgm:pt>
    <dgm:pt modelId="{E1F79585-3914-4385-8BEE-CF94D4AEE967}" type="sibTrans" cxnId="{8924D7AE-619A-4129-A3DB-0ADC67F3584C}">
      <dgm:prSet/>
      <dgm:spPr/>
      <dgm:t>
        <a:bodyPr/>
        <a:lstStyle/>
        <a:p>
          <a:endParaRPr lang="en-US"/>
        </a:p>
      </dgm:t>
    </dgm:pt>
    <dgm:pt modelId="{44D2F765-B7D7-4BE0-8525-D3D2A824B6A7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Construction Programs Bureau                              </a:t>
          </a:r>
          <a:r>
            <a:rPr lang="en-US" sz="800" b="0" u="none" dirty="0">
              <a:solidFill>
                <a:schemeClr val="tx1"/>
              </a:solidFill>
            </a:rPr>
            <a:t>Judi Kahl                              Bureau Chief</a:t>
          </a:r>
        </a:p>
      </dgm:t>
    </dgm:pt>
    <dgm:pt modelId="{07B87C8A-908D-474F-AB9E-910102C99785}" type="parTrans" cxnId="{54D5FB5A-66A4-4704-861E-E704FFD33663}">
      <dgm:prSet/>
      <dgm:spPr/>
      <dgm:t>
        <a:bodyPr/>
        <a:lstStyle/>
        <a:p>
          <a:endParaRPr lang="en-US"/>
        </a:p>
      </dgm:t>
    </dgm:pt>
    <dgm:pt modelId="{34CE1E54-A176-49AE-A788-77535E9800A1}" type="sibTrans" cxnId="{54D5FB5A-66A4-4704-861E-E704FFD33663}">
      <dgm:prSet/>
      <dgm:spPr/>
      <dgm:t>
        <a:bodyPr/>
        <a:lstStyle/>
        <a:p>
          <a:endParaRPr lang="en-US"/>
        </a:p>
      </dgm:t>
    </dgm:pt>
    <dgm:pt modelId="{B34983D7-C44F-4CA9-AE9E-08D333842318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Drinking Water Bureau                     </a:t>
          </a:r>
          <a:r>
            <a:rPr lang="en-US" sz="800" b="0" u="none" dirty="0">
              <a:solidFill>
                <a:schemeClr val="tx1"/>
              </a:solidFill>
            </a:rPr>
            <a:t>Joe Martinez          Bureau Chief </a:t>
          </a:r>
          <a:endParaRPr lang="en-US" sz="800" b="1" u="sng" dirty="0">
            <a:solidFill>
              <a:schemeClr val="tx1"/>
            </a:solidFill>
          </a:endParaRPr>
        </a:p>
      </dgm:t>
    </dgm:pt>
    <dgm:pt modelId="{4FD4D6B7-1AB2-46F9-A1B8-D9B3F0E6D9C4}" type="parTrans" cxnId="{4CC2049F-C9D4-40D6-92AD-B339FE1BC70B}">
      <dgm:prSet/>
      <dgm:spPr/>
      <dgm:t>
        <a:bodyPr/>
        <a:lstStyle/>
        <a:p>
          <a:endParaRPr lang="en-US"/>
        </a:p>
      </dgm:t>
    </dgm:pt>
    <dgm:pt modelId="{D606A575-9FF6-460A-97B8-0F2D005AD4DC}" type="sibTrans" cxnId="{4CC2049F-C9D4-40D6-92AD-B339FE1BC70B}">
      <dgm:prSet/>
      <dgm:spPr/>
      <dgm:t>
        <a:bodyPr/>
        <a:lstStyle/>
        <a:p>
          <a:endParaRPr lang="en-US"/>
        </a:p>
      </dgm:t>
    </dgm:pt>
    <dgm:pt modelId="{40962A36-A02A-4507-B697-C4E1A4B0E40A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Ground Water Quality Bureau </a:t>
          </a:r>
          <a:r>
            <a:rPr lang="en-US" sz="800" b="0" u="none" dirty="0">
              <a:solidFill>
                <a:schemeClr val="tx1"/>
              </a:solidFill>
            </a:rPr>
            <a:t>                       Michelle Hunter                   Bureau Chief</a:t>
          </a:r>
          <a:endParaRPr lang="en-US" sz="800" b="1" u="sng" dirty="0">
            <a:solidFill>
              <a:schemeClr val="tx1"/>
            </a:solidFill>
          </a:endParaRPr>
        </a:p>
      </dgm:t>
    </dgm:pt>
    <dgm:pt modelId="{89BDCD2A-9C0F-47E0-85EB-1A4CB472205B}" type="parTrans" cxnId="{BFC499C6-58F3-4B45-B531-13403AFF9083}">
      <dgm:prSet/>
      <dgm:spPr/>
      <dgm:t>
        <a:bodyPr/>
        <a:lstStyle/>
        <a:p>
          <a:endParaRPr lang="en-US"/>
        </a:p>
      </dgm:t>
    </dgm:pt>
    <dgm:pt modelId="{B984B3E0-4F79-466E-A312-3B35DEFF535D}" type="sibTrans" cxnId="{BFC499C6-58F3-4B45-B531-13403AFF9083}">
      <dgm:prSet/>
      <dgm:spPr/>
      <dgm:t>
        <a:bodyPr/>
        <a:lstStyle/>
        <a:p>
          <a:endParaRPr lang="en-US"/>
        </a:p>
      </dgm:t>
    </dgm:pt>
    <dgm:pt modelId="{7DD9857F-DE04-4B4D-BDE1-249024FFD909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Surface Water Quality Bureau </a:t>
          </a:r>
          <a:r>
            <a:rPr lang="en-US" sz="800" b="0" u="none" dirty="0">
              <a:solidFill>
                <a:schemeClr val="tx1"/>
              </a:solidFill>
            </a:rPr>
            <a:t>                           Shelly Lemon                              Bureau Chief</a:t>
          </a:r>
          <a:endParaRPr lang="en-US" sz="800" b="1" u="sng" dirty="0">
            <a:solidFill>
              <a:schemeClr val="tx1"/>
            </a:solidFill>
          </a:endParaRPr>
        </a:p>
      </dgm:t>
    </dgm:pt>
    <dgm:pt modelId="{FF626834-7727-45BE-BF66-4A94F80CE651}" type="parTrans" cxnId="{FE7199F5-8913-4ED3-A65C-AB96F0B8959E}">
      <dgm:prSet/>
      <dgm:spPr/>
      <dgm:t>
        <a:bodyPr/>
        <a:lstStyle/>
        <a:p>
          <a:endParaRPr lang="en-US"/>
        </a:p>
      </dgm:t>
    </dgm:pt>
    <dgm:pt modelId="{1A1FEEDD-7795-4D07-80B3-58AB598F02BF}" type="sibTrans" cxnId="{FE7199F5-8913-4ED3-A65C-AB96F0B8959E}">
      <dgm:prSet/>
      <dgm:spPr/>
      <dgm:t>
        <a:bodyPr/>
        <a:lstStyle/>
        <a:p>
          <a:endParaRPr lang="en-US"/>
        </a:p>
      </dgm:t>
    </dgm:pt>
    <dgm:pt modelId="{DBA1E05F-3BA0-48F5-93FB-8ABE8D15FE62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Environmental Protection Division </a:t>
          </a:r>
          <a:r>
            <a:rPr lang="en-US" sz="800" b="0" u="none" dirty="0">
              <a:solidFill>
                <a:schemeClr val="tx1"/>
              </a:solidFill>
            </a:rPr>
            <a:t>                               Sandra Ely                                                           Director</a:t>
          </a:r>
        </a:p>
      </dgm:t>
    </dgm:pt>
    <dgm:pt modelId="{2733BCB0-4A51-407A-BFA9-8D6D96ECD8F1}" type="parTrans" cxnId="{95557B01-C5D6-451D-844C-496780145232}">
      <dgm:prSet/>
      <dgm:spPr/>
      <dgm:t>
        <a:bodyPr/>
        <a:lstStyle/>
        <a:p>
          <a:endParaRPr lang="en-US"/>
        </a:p>
      </dgm:t>
    </dgm:pt>
    <dgm:pt modelId="{C95BA46F-613C-4B07-8DB3-3FFBE7B84A67}" type="sibTrans" cxnId="{95557B01-C5D6-451D-844C-496780145232}">
      <dgm:prSet/>
      <dgm:spPr/>
      <dgm:t>
        <a:bodyPr/>
        <a:lstStyle/>
        <a:p>
          <a:endParaRPr lang="en-US"/>
        </a:p>
      </dgm:t>
    </dgm:pt>
    <dgm:pt modelId="{54C7FE41-ACC3-4FC8-A542-7EEC1B9F4866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Air Quality Bureau                            </a:t>
          </a:r>
          <a:r>
            <a:rPr lang="en-US" sz="800" dirty="0">
              <a:solidFill>
                <a:schemeClr val="tx1"/>
              </a:solidFill>
            </a:rPr>
            <a:t>Liz Bisbey-Kuehn                     Bureau Chief</a:t>
          </a:r>
          <a:endParaRPr lang="en-US" sz="800" b="0" u="none" dirty="0">
            <a:solidFill>
              <a:schemeClr val="tx1"/>
            </a:solidFill>
          </a:endParaRPr>
        </a:p>
      </dgm:t>
    </dgm:pt>
    <dgm:pt modelId="{184195CE-135E-443C-A6FC-D72F2152C0AB}" type="parTrans" cxnId="{A002F9F0-EF22-4B65-8D85-63E4A9941E52}">
      <dgm:prSet/>
      <dgm:spPr/>
      <dgm:t>
        <a:bodyPr/>
        <a:lstStyle/>
        <a:p>
          <a:endParaRPr lang="en-US"/>
        </a:p>
      </dgm:t>
    </dgm:pt>
    <dgm:pt modelId="{AF8DDCEA-CC43-4CA5-9E4E-7C3487DE697C}" type="sibTrans" cxnId="{A002F9F0-EF22-4B65-8D85-63E4A9941E52}">
      <dgm:prSet/>
      <dgm:spPr/>
      <dgm:t>
        <a:bodyPr/>
        <a:lstStyle/>
        <a:p>
          <a:endParaRPr lang="en-US"/>
        </a:p>
      </dgm:t>
    </dgm:pt>
    <dgm:pt modelId="{B0EAED1D-3A15-4BCF-BB4D-95CBDC86D26F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Environmental Health Bureau                          </a:t>
          </a:r>
          <a:r>
            <a:rPr lang="en-US" sz="800" b="0" u="none" dirty="0">
              <a:solidFill>
                <a:schemeClr val="tx1"/>
              </a:solidFill>
            </a:rPr>
            <a:t>Bill Chavez                                  Bureau Chief                          (Albuquerque)</a:t>
          </a:r>
        </a:p>
      </dgm:t>
    </dgm:pt>
    <dgm:pt modelId="{0B9C04E7-9BCD-4BA0-B552-3D01166DE356}" type="parTrans" cxnId="{499D5DD2-B115-4AF0-B234-FB711DBC5676}">
      <dgm:prSet/>
      <dgm:spPr/>
      <dgm:t>
        <a:bodyPr/>
        <a:lstStyle/>
        <a:p>
          <a:endParaRPr lang="en-US"/>
        </a:p>
      </dgm:t>
    </dgm:pt>
    <dgm:pt modelId="{1BA24AAD-3163-4E26-88D3-C1A2C6738895}" type="sibTrans" cxnId="{499D5DD2-B115-4AF0-B234-FB711DBC5676}">
      <dgm:prSet/>
      <dgm:spPr/>
      <dgm:t>
        <a:bodyPr/>
        <a:lstStyle/>
        <a:p>
          <a:endParaRPr lang="en-US"/>
        </a:p>
      </dgm:t>
    </dgm:pt>
    <dgm:pt modelId="{70CA279D-96BC-4CCB-85A3-09CB2B622E41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Occupational Health &amp; Safety Bureau                </a:t>
          </a:r>
          <a:r>
            <a:rPr lang="en-US" sz="800" b="0" u="none" dirty="0">
              <a:solidFill>
                <a:schemeClr val="tx1"/>
              </a:solidFill>
            </a:rPr>
            <a:t>                       Bob Genoway                              Bureau Chief</a:t>
          </a:r>
          <a:endParaRPr lang="en-US" sz="800" b="1" u="sng" dirty="0">
            <a:solidFill>
              <a:schemeClr val="tx1"/>
            </a:solidFill>
          </a:endParaRPr>
        </a:p>
      </dgm:t>
    </dgm:pt>
    <dgm:pt modelId="{9B6DA564-D0C2-462E-B08D-F372930DBACF}" type="parTrans" cxnId="{068F1251-C473-44E8-9836-8C94459EF890}">
      <dgm:prSet/>
      <dgm:spPr/>
      <dgm:t>
        <a:bodyPr/>
        <a:lstStyle/>
        <a:p>
          <a:endParaRPr lang="en-US"/>
        </a:p>
      </dgm:t>
    </dgm:pt>
    <dgm:pt modelId="{04B36A94-1537-4BC5-9A74-284438478C67}" type="sibTrans" cxnId="{068F1251-C473-44E8-9836-8C94459EF890}">
      <dgm:prSet/>
      <dgm:spPr/>
      <dgm:t>
        <a:bodyPr/>
        <a:lstStyle/>
        <a:p>
          <a:endParaRPr lang="en-US"/>
        </a:p>
      </dgm:t>
    </dgm:pt>
    <dgm:pt modelId="{47AA0B82-2D66-401D-BDA7-77DB24C63260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Radiation Control Bureau            </a:t>
          </a:r>
          <a:r>
            <a:rPr lang="en-US" sz="800" b="0" u="none" dirty="0">
              <a:solidFill>
                <a:schemeClr val="tx1"/>
              </a:solidFill>
            </a:rPr>
            <a:t>     Santiago Rodriguez                      Bureau Chief</a:t>
          </a:r>
          <a:endParaRPr lang="en-US" sz="800" b="1" u="sng" dirty="0">
            <a:solidFill>
              <a:schemeClr val="tx1"/>
            </a:solidFill>
          </a:endParaRPr>
        </a:p>
      </dgm:t>
    </dgm:pt>
    <dgm:pt modelId="{F40ECBAC-7CDB-4168-902E-11107E7EBC80}" type="parTrans" cxnId="{BFAA3DED-835C-44C8-8A42-60E61537550F}">
      <dgm:prSet/>
      <dgm:spPr/>
      <dgm:t>
        <a:bodyPr/>
        <a:lstStyle/>
        <a:p>
          <a:endParaRPr lang="en-US"/>
        </a:p>
      </dgm:t>
    </dgm:pt>
    <dgm:pt modelId="{2B3BEB7A-F1DC-4AD6-A50F-CCD9013E5EE3}" type="sibTrans" cxnId="{BFAA3DED-835C-44C8-8A42-60E61537550F}">
      <dgm:prSet/>
      <dgm:spPr/>
      <dgm:t>
        <a:bodyPr/>
        <a:lstStyle/>
        <a:p>
          <a:endParaRPr lang="en-US"/>
        </a:p>
      </dgm:t>
    </dgm:pt>
    <dgm:pt modelId="{D7F923B2-A6E2-4853-A208-57B2CC106477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Chief Scientist</a:t>
          </a:r>
          <a:r>
            <a:rPr lang="en-US" sz="800" b="0" u="none" dirty="0">
              <a:solidFill>
                <a:schemeClr val="tx1"/>
              </a:solidFill>
            </a:rPr>
            <a:t>                                           Dennis McQuillan</a:t>
          </a:r>
          <a:endParaRPr lang="en-US" sz="800" b="1" u="sng" dirty="0">
            <a:solidFill>
              <a:schemeClr val="tx1"/>
            </a:solidFill>
          </a:endParaRPr>
        </a:p>
      </dgm:t>
    </dgm:pt>
    <dgm:pt modelId="{1464C24E-486F-442E-9911-9A70A16D83D2}" type="parTrans" cxnId="{615B094B-F9F6-4E9E-AE52-912C00823358}">
      <dgm:prSet/>
      <dgm:spPr/>
      <dgm:t>
        <a:bodyPr/>
        <a:lstStyle/>
        <a:p>
          <a:endParaRPr lang="en-US"/>
        </a:p>
      </dgm:t>
    </dgm:pt>
    <dgm:pt modelId="{DA83D52D-0AF1-41C2-9907-4BA972F72D87}" type="sibTrans" cxnId="{615B094B-F9F6-4E9E-AE52-912C00823358}">
      <dgm:prSet/>
      <dgm:spPr/>
      <dgm:t>
        <a:bodyPr/>
        <a:lstStyle/>
        <a:p>
          <a:endParaRPr lang="en-US"/>
        </a:p>
      </dgm:t>
    </dgm:pt>
    <dgm:pt modelId="{AB7BFEA1-A84C-463E-AD7B-D9BE03258756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Environmental Specialist                      </a:t>
          </a:r>
          <a:r>
            <a:rPr lang="en-US" sz="800" b="0" u="none" dirty="0">
              <a:solidFill>
                <a:schemeClr val="tx1"/>
              </a:solidFill>
            </a:rPr>
            <a:t>Kris Yurdin</a:t>
          </a:r>
          <a:endParaRPr lang="en-US" sz="800" b="1" u="sng" dirty="0">
            <a:solidFill>
              <a:schemeClr val="tx1"/>
            </a:solidFill>
          </a:endParaRPr>
        </a:p>
      </dgm:t>
    </dgm:pt>
    <dgm:pt modelId="{19D28CE9-56A0-45D7-B2B1-EB734980040C}" type="parTrans" cxnId="{7B616027-CE6A-473C-97F6-CE14040E1065}">
      <dgm:prSet/>
      <dgm:spPr/>
      <dgm:t>
        <a:bodyPr/>
        <a:lstStyle/>
        <a:p>
          <a:endParaRPr lang="en-US"/>
        </a:p>
      </dgm:t>
    </dgm:pt>
    <dgm:pt modelId="{244E6EB8-0E6F-4A3C-80F5-F9E66349309D}" type="sibTrans" cxnId="{7B616027-CE6A-473C-97F6-CE14040E1065}">
      <dgm:prSet/>
      <dgm:spPr/>
      <dgm:t>
        <a:bodyPr/>
        <a:lstStyle/>
        <a:p>
          <a:endParaRPr lang="en-US"/>
        </a:p>
      </dgm:t>
    </dgm:pt>
    <dgm:pt modelId="{C3E6DDE5-ACBC-4B61-8CE4-036755AC36AD}">
      <dgm:prSet phldrT="[Text]" custT="1"/>
      <dgm:spPr>
        <a:noFill/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Director of Strategic Initiatives &amp; Policy       </a:t>
          </a:r>
          <a:r>
            <a:rPr lang="en-US" sz="800" b="0" u="none" dirty="0">
              <a:solidFill>
                <a:schemeClr val="tx1"/>
              </a:solidFill>
            </a:rPr>
            <a:t>Michaelene Kyrala</a:t>
          </a:r>
        </a:p>
      </dgm:t>
    </dgm:pt>
    <dgm:pt modelId="{D46D7D89-6B7B-4A2B-86AD-74626036423B}" type="parTrans" cxnId="{97A56386-306C-4692-A8F3-D956728C95CF}">
      <dgm:prSet/>
      <dgm:spPr/>
      <dgm:t>
        <a:bodyPr/>
        <a:lstStyle/>
        <a:p>
          <a:endParaRPr lang="en-US"/>
        </a:p>
      </dgm:t>
    </dgm:pt>
    <dgm:pt modelId="{9A663857-F510-4D08-96B6-92AE76362E0C}" type="sibTrans" cxnId="{97A56386-306C-4692-A8F3-D956728C95CF}">
      <dgm:prSet/>
      <dgm:spPr/>
      <dgm:t>
        <a:bodyPr/>
        <a:lstStyle/>
        <a:p>
          <a:endParaRPr lang="en-US"/>
        </a:p>
      </dgm:t>
    </dgm:pt>
    <dgm:pt modelId="{CEFE4A97-53E2-4137-B6DF-A61D104B90C6}" type="asst">
      <dgm:prSet phldrT="[Text]" custT="1"/>
      <dgm:spPr>
        <a:noFill/>
        <a:effectLst>
          <a:glow rad="38100">
            <a:srgbClr val="FFFF00">
              <a:alpha val="60000"/>
            </a:srgb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Executive Assistant to the Secretary &amp; Deputy    </a:t>
          </a:r>
          <a:r>
            <a:rPr lang="en-US" sz="800" b="0" u="none" dirty="0">
              <a:solidFill>
                <a:schemeClr val="tx1"/>
              </a:solidFill>
            </a:rPr>
            <a:t>Theresa Macias</a:t>
          </a:r>
          <a:endParaRPr lang="en-US" sz="800" b="1" u="sng" dirty="0"/>
        </a:p>
      </dgm:t>
    </dgm:pt>
    <dgm:pt modelId="{70F5D312-423F-4AF7-A6D8-B8A5E263D73A}" type="parTrans" cxnId="{BC1BF895-329C-4CE1-89F9-5A392E4A8464}">
      <dgm:prSet/>
      <dgm:spPr/>
      <dgm:t>
        <a:bodyPr/>
        <a:lstStyle/>
        <a:p>
          <a:endParaRPr lang="en-US"/>
        </a:p>
      </dgm:t>
    </dgm:pt>
    <dgm:pt modelId="{6D91CD6D-D64F-4FE0-811A-0A82A92514FD}" type="sibTrans" cxnId="{BC1BF895-329C-4CE1-89F9-5A392E4A8464}">
      <dgm:prSet/>
      <dgm:spPr/>
      <dgm:t>
        <a:bodyPr/>
        <a:lstStyle/>
        <a:p>
          <a:endParaRPr lang="en-US"/>
        </a:p>
      </dgm:t>
    </dgm:pt>
    <dgm:pt modelId="{3FC3DDC1-3EE9-42D8-85EA-EED60F511E32}" type="asst">
      <dgm:prSet phldrT="[Text]" custT="1"/>
      <dgm:spPr>
        <a:noFill/>
        <a:effectLst>
          <a:glow rad="38100">
            <a:srgbClr val="FFFF00">
              <a:alpha val="60000"/>
            </a:srgb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Executive Secretary               &amp; Admin                       </a:t>
          </a:r>
          <a:r>
            <a:rPr lang="en-US" sz="800" dirty="0">
              <a:solidFill>
                <a:schemeClr val="tx1"/>
              </a:solidFill>
            </a:rPr>
            <a:t>Melayna Ortiz</a:t>
          </a:r>
          <a:endParaRPr lang="en-US" sz="800" dirty="0"/>
        </a:p>
      </dgm:t>
    </dgm:pt>
    <dgm:pt modelId="{775FCAF6-D50C-4003-A816-45EFC4C23783}" type="parTrans" cxnId="{3EA0A0B1-F3C1-4202-9D55-766B64B5EC20}">
      <dgm:prSet/>
      <dgm:spPr/>
      <dgm:t>
        <a:bodyPr/>
        <a:lstStyle/>
        <a:p>
          <a:endParaRPr lang="en-US"/>
        </a:p>
      </dgm:t>
    </dgm:pt>
    <dgm:pt modelId="{C1F2DBDE-96D5-4647-96E3-24B4C230D259}" type="sibTrans" cxnId="{3EA0A0B1-F3C1-4202-9D55-766B64B5EC20}">
      <dgm:prSet/>
      <dgm:spPr/>
      <dgm:t>
        <a:bodyPr/>
        <a:lstStyle/>
        <a:p>
          <a:endParaRPr lang="en-US"/>
        </a:p>
      </dgm:t>
    </dgm:pt>
    <dgm:pt modelId="{5CCA7FE9-C4C9-46A9-B4FD-B48FB36FB83B}">
      <dgm:prSet phldrT="[Text]" custT="1"/>
      <dgm:spPr>
        <a:solidFill>
          <a:schemeClr val="bg2"/>
        </a:solidFill>
        <a:effectLst>
          <a:glow rad="381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Deputy Administrative Services Director     </a:t>
          </a:r>
          <a:r>
            <a:rPr lang="en-US" sz="800" b="0" u="none" dirty="0">
              <a:solidFill>
                <a:schemeClr val="tx1"/>
              </a:solidFill>
            </a:rPr>
            <a:t>Vacant                00011998</a:t>
          </a:r>
          <a:r>
            <a:rPr lang="en-US" sz="800" b="1" u="sng" dirty="0">
              <a:solidFill>
                <a:schemeClr val="tx1"/>
              </a:solidFill>
            </a:rPr>
            <a:t> </a:t>
          </a:r>
        </a:p>
      </dgm:t>
    </dgm:pt>
    <dgm:pt modelId="{792A3199-F94C-4C6F-8DA8-E6B6D50CB91C}" type="parTrans" cxnId="{BFE18327-DC47-48B3-BB72-A6AA52FB63B1}">
      <dgm:prSet/>
      <dgm:spPr/>
      <dgm:t>
        <a:bodyPr/>
        <a:lstStyle/>
        <a:p>
          <a:endParaRPr lang="en-US"/>
        </a:p>
      </dgm:t>
    </dgm:pt>
    <dgm:pt modelId="{0AB2E6DF-299C-433F-97D9-B9C4AE38FBBA}" type="sibTrans" cxnId="{BFE18327-DC47-48B3-BB72-A6AA52FB63B1}">
      <dgm:prSet/>
      <dgm:spPr/>
      <dgm:t>
        <a:bodyPr/>
        <a:lstStyle/>
        <a:p>
          <a:endParaRPr lang="en-US"/>
        </a:p>
      </dgm:t>
    </dgm:pt>
    <dgm:pt modelId="{A6705305-1355-4907-887B-F22A1D101956}">
      <dgm:prSet phldrT="[Text]" custT="1"/>
      <dgm:spPr>
        <a:noFill/>
        <a:effectLst>
          <a:glow rad="381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Translation Program Manager                              </a:t>
          </a:r>
          <a:r>
            <a:rPr lang="en-US" sz="800" b="0" u="none" dirty="0">
              <a:solidFill>
                <a:schemeClr val="tx1"/>
              </a:solidFill>
            </a:rPr>
            <a:t>Ana Maria MacDonald</a:t>
          </a:r>
        </a:p>
      </dgm:t>
    </dgm:pt>
    <dgm:pt modelId="{1350DA6D-0EA1-416F-A8C5-524584FF4C14}" type="parTrans" cxnId="{55363E21-04B1-4BCF-B006-5E751C0774B4}">
      <dgm:prSet/>
      <dgm:spPr/>
      <dgm:t>
        <a:bodyPr/>
        <a:lstStyle/>
        <a:p>
          <a:endParaRPr lang="en-US"/>
        </a:p>
      </dgm:t>
    </dgm:pt>
    <dgm:pt modelId="{A0D5E771-5EBB-499C-80CC-D94C306F74BC}" type="sibTrans" cxnId="{55363E21-04B1-4BCF-B006-5E751C0774B4}">
      <dgm:prSet/>
      <dgm:spPr/>
      <dgm:t>
        <a:bodyPr/>
        <a:lstStyle/>
        <a:p>
          <a:endParaRPr lang="en-US"/>
        </a:p>
      </dgm:t>
    </dgm:pt>
    <dgm:pt modelId="{B08D89C7-69CB-413F-9A7D-5EA27C37DEE8}">
      <dgm:prSet phldrT="[Text]" custT="1"/>
      <dgm:spPr>
        <a:solidFill>
          <a:schemeClr val="bg2"/>
        </a:solidFill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900" b="1" u="sng" dirty="0">
              <a:solidFill>
                <a:schemeClr val="tx1"/>
              </a:solidFill>
            </a:rPr>
            <a:t>Admin Law Judge</a:t>
          </a:r>
          <a:r>
            <a:rPr lang="en-US" sz="900" b="0" u="none" dirty="0">
              <a:solidFill>
                <a:schemeClr val="tx1"/>
              </a:solidFill>
            </a:rPr>
            <a:t>              Vacant                                00010700</a:t>
          </a:r>
        </a:p>
      </dgm:t>
    </dgm:pt>
    <dgm:pt modelId="{90FAABF2-522D-4BC8-9E3C-63BC929529E4}" type="parTrans" cxnId="{F38F87AA-8F55-4E8B-939C-11D1E74B3A57}">
      <dgm:prSet/>
      <dgm:spPr/>
      <dgm:t>
        <a:bodyPr/>
        <a:lstStyle/>
        <a:p>
          <a:endParaRPr lang="en-US"/>
        </a:p>
      </dgm:t>
    </dgm:pt>
    <dgm:pt modelId="{F781F9A5-2E0F-40B1-B027-226A5007E7CC}" type="sibTrans" cxnId="{F38F87AA-8F55-4E8B-939C-11D1E74B3A57}">
      <dgm:prSet/>
      <dgm:spPr/>
      <dgm:t>
        <a:bodyPr/>
        <a:lstStyle/>
        <a:p>
          <a:endParaRPr lang="en-US"/>
        </a:p>
      </dgm:t>
    </dgm:pt>
    <dgm:pt modelId="{6FFD417A-639E-496C-B876-8996AC1BF348}">
      <dgm:prSet phldrT="[Text]" custT="1"/>
      <dgm:spPr>
        <a:noFill/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Office of Public Facilitation                 </a:t>
          </a:r>
          <a:r>
            <a:rPr lang="en-US" sz="800" b="0" u="none" dirty="0">
              <a:solidFill>
                <a:schemeClr val="tx1"/>
              </a:solidFill>
            </a:rPr>
            <a:t>Cody Barnes        Paralegal – O</a:t>
          </a:r>
        </a:p>
      </dgm:t>
    </dgm:pt>
    <dgm:pt modelId="{14FC674B-FED1-4107-9F90-3DCE5D5C1AB0}" type="parTrans" cxnId="{4D9D9C8B-42EE-48E0-A114-3DE2619E9956}">
      <dgm:prSet/>
      <dgm:spPr/>
      <dgm:t>
        <a:bodyPr/>
        <a:lstStyle/>
        <a:p>
          <a:endParaRPr lang="en-US"/>
        </a:p>
      </dgm:t>
    </dgm:pt>
    <dgm:pt modelId="{FF2CB23D-390E-43A2-8E6E-844FA343B3DA}" type="sibTrans" cxnId="{4D9D9C8B-42EE-48E0-A114-3DE2619E9956}">
      <dgm:prSet/>
      <dgm:spPr/>
      <dgm:t>
        <a:bodyPr/>
        <a:lstStyle/>
        <a:p>
          <a:endParaRPr lang="en-US"/>
        </a:p>
      </dgm:t>
    </dgm:pt>
    <dgm:pt modelId="{E289C704-4567-4D5F-BF26-32C907309A56}">
      <dgm:prSet phldrT="[Text]" custT="1"/>
      <dgm:spPr>
        <a:noFill/>
        <a:effectLst>
          <a:glow rad="381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900" b="1" u="sng" dirty="0">
              <a:solidFill>
                <a:schemeClr val="tx1"/>
              </a:solidFill>
            </a:rPr>
            <a:t>Public Information Officer                      </a:t>
          </a:r>
          <a:r>
            <a:rPr lang="en-US" sz="900" b="0" u="none" dirty="0">
              <a:solidFill>
                <a:schemeClr val="tx1"/>
              </a:solidFill>
            </a:rPr>
            <a:t>Maddy Hayden </a:t>
          </a:r>
          <a:endParaRPr lang="en-US" sz="900" b="1" u="sng" dirty="0">
            <a:solidFill>
              <a:schemeClr val="tx1"/>
            </a:solidFill>
          </a:endParaRPr>
        </a:p>
      </dgm:t>
    </dgm:pt>
    <dgm:pt modelId="{1123D974-1CE8-47BD-BDCB-39A01F7529CF}" type="parTrans" cxnId="{501C26EC-B93C-464E-AC6A-A2567A99AAA1}">
      <dgm:prSet/>
      <dgm:spPr/>
      <dgm:t>
        <a:bodyPr/>
        <a:lstStyle/>
        <a:p>
          <a:endParaRPr lang="en-US"/>
        </a:p>
      </dgm:t>
    </dgm:pt>
    <dgm:pt modelId="{A12D0756-2CFF-4E9D-828A-5ED0F5DB7626}" type="sibTrans" cxnId="{501C26EC-B93C-464E-AC6A-A2567A99AAA1}">
      <dgm:prSet/>
      <dgm:spPr/>
      <dgm:t>
        <a:bodyPr/>
        <a:lstStyle/>
        <a:p>
          <a:endParaRPr lang="en-US"/>
        </a:p>
      </dgm:t>
    </dgm:pt>
    <dgm:pt modelId="{AA5BDFB5-9C1E-4646-BE91-A912737D8C28}">
      <dgm:prSet phldrT="[Text]" custT="1"/>
      <dgm:spPr>
        <a:solidFill>
          <a:schemeClr val="bg2"/>
        </a:solidFill>
        <a:effectLst>
          <a:glow rad="381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800" b="1" u="sng" dirty="0">
              <a:solidFill>
                <a:schemeClr val="tx1"/>
              </a:solidFill>
            </a:rPr>
            <a:t>Board-Commission Administrator         </a:t>
          </a:r>
          <a:r>
            <a:rPr lang="en-US" sz="800" b="0" u="none" dirty="0">
              <a:solidFill>
                <a:schemeClr val="tx1"/>
              </a:solidFill>
            </a:rPr>
            <a:t>Vacant                  Paralegal –A </a:t>
          </a:r>
        </a:p>
      </dgm:t>
    </dgm:pt>
    <dgm:pt modelId="{096B8932-5385-4AEC-8801-7D960048CB68}" type="parTrans" cxnId="{3514E6D2-83BE-430D-8EE5-EC5BA8887A32}">
      <dgm:prSet/>
      <dgm:spPr/>
      <dgm:t>
        <a:bodyPr/>
        <a:lstStyle/>
        <a:p>
          <a:endParaRPr lang="en-US"/>
        </a:p>
      </dgm:t>
    </dgm:pt>
    <dgm:pt modelId="{B5C6722F-E913-4AA5-BEA0-EAD5C7489ED7}" type="sibTrans" cxnId="{3514E6D2-83BE-430D-8EE5-EC5BA8887A32}">
      <dgm:prSet/>
      <dgm:spPr/>
      <dgm:t>
        <a:bodyPr/>
        <a:lstStyle/>
        <a:p>
          <a:endParaRPr lang="en-US"/>
        </a:p>
      </dgm:t>
    </dgm:pt>
    <dgm:pt modelId="{7F3B5C45-1009-4C87-82F4-CEBDB7DEE4B8}" type="pres">
      <dgm:prSet presAssocID="{D2F2441B-7F9B-4E37-B26F-1FF5D80431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807291-0CA6-4164-A6E2-E70B8A8B2E53}" type="pres">
      <dgm:prSet presAssocID="{6B5A8AD9-2E96-4A77-8A82-2461F38481A4}" presName="hierRoot1" presStyleCnt="0">
        <dgm:presLayoutVars>
          <dgm:hierBranch val="init"/>
        </dgm:presLayoutVars>
      </dgm:prSet>
      <dgm:spPr/>
    </dgm:pt>
    <dgm:pt modelId="{74065049-671E-4D67-B3F2-4B672B6064EA}" type="pres">
      <dgm:prSet presAssocID="{6B5A8AD9-2E96-4A77-8A82-2461F38481A4}" presName="rootComposite1" presStyleCnt="0"/>
      <dgm:spPr/>
    </dgm:pt>
    <dgm:pt modelId="{0F05D138-0441-4F6F-921D-7DF4D4CA6E05}" type="pres">
      <dgm:prSet presAssocID="{6B5A8AD9-2E96-4A77-8A82-2461F38481A4}" presName="rootText1" presStyleLbl="node0" presStyleIdx="0" presStyleCnt="3" custScaleX="273987" custScaleY="246851" custLinFactY="-100000" custLinFactNeighborX="-20982" custLinFactNeighborY="-104779">
        <dgm:presLayoutVars>
          <dgm:chPref val="3"/>
        </dgm:presLayoutVars>
      </dgm:prSet>
      <dgm:spPr/>
    </dgm:pt>
    <dgm:pt modelId="{8207C124-3CA3-44A0-BE7D-40E1BAA22301}" type="pres">
      <dgm:prSet presAssocID="{6B5A8AD9-2E96-4A77-8A82-2461F38481A4}" presName="rootConnector1" presStyleLbl="node1" presStyleIdx="0" presStyleCnt="0"/>
      <dgm:spPr/>
    </dgm:pt>
    <dgm:pt modelId="{5DCF838A-03D5-4EB7-A5E3-66533A231297}" type="pres">
      <dgm:prSet presAssocID="{6B5A8AD9-2E96-4A77-8A82-2461F38481A4}" presName="hierChild2" presStyleCnt="0"/>
      <dgm:spPr/>
    </dgm:pt>
    <dgm:pt modelId="{79D6E21D-2D8E-4B4F-9368-D546504B97F7}" type="pres">
      <dgm:prSet presAssocID="{8176100B-3D9E-406A-AD79-2321C194A1F3}" presName="Name37" presStyleLbl="parChTrans1D2" presStyleIdx="0" presStyleCnt="5"/>
      <dgm:spPr/>
    </dgm:pt>
    <dgm:pt modelId="{F273AC6F-76CB-424E-9B45-C5195259562B}" type="pres">
      <dgm:prSet presAssocID="{4B075027-F50D-4188-84B1-60BF497859C5}" presName="hierRoot2" presStyleCnt="0">
        <dgm:presLayoutVars>
          <dgm:hierBranch val="init"/>
        </dgm:presLayoutVars>
      </dgm:prSet>
      <dgm:spPr/>
    </dgm:pt>
    <dgm:pt modelId="{711494A5-06D7-489B-B847-A5374FDB3C42}" type="pres">
      <dgm:prSet presAssocID="{4B075027-F50D-4188-84B1-60BF497859C5}" presName="rootComposite" presStyleCnt="0"/>
      <dgm:spPr/>
    </dgm:pt>
    <dgm:pt modelId="{143C3BD8-C46E-4FA1-B50F-846BDB20A78F}" type="pres">
      <dgm:prSet presAssocID="{4B075027-F50D-4188-84B1-60BF497859C5}" presName="rootText" presStyleLbl="node2" presStyleIdx="0" presStyleCnt="5" custScaleX="255438" custScaleY="195628" custLinFactY="-41340" custLinFactNeighborX="-96906" custLinFactNeighborY="-100000">
        <dgm:presLayoutVars>
          <dgm:chPref val="3"/>
        </dgm:presLayoutVars>
      </dgm:prSet>
      <dgm:spPr/>
    </dgm:pt>
    <dgm:pt modelId="{B0E44FE4-1BD1-406A-B1B8-4357A3AF597E}" type="pres">
      <dgm:prSet presAssocID="{4B075027-F50D-4188-84B1-60BF497859C5}" presName="rootConnector" presStyleLbl="node2" presStyleIdx="0" presStyleCnt="5"/>
      <dgm:spPr/>
    </dgm:pt>
    <dgm:pt modelId="{0EDB25EA-66CF-4FF8-8698-A6955576587B}" type="pres">
      <dgm:prSet presAssocID="{4B075027-F50D-4188-84B1-60BF497859C5}" presName="hierChild4" presStyleCnt="0"/>
      <dgm:spPr/>
    </dgm:pt>
    <dgm:pt modelId="{7067DE6A-D0F7-4F7E-82C5-FF45C6B79E20}" type="pres">
      <dgm:prSet presAssocID="{4B075027-F50D-4188-84B1-60BF497859C5}" presName="hierChild5" presStyleCnt="0"/>
      <dgm:spPr/>
    </dgm:pt>
    <dgm:pt modelId="{CFEE95E9-856E-4B81-9DE5-8342A0020025}" type="pres">
      <dgm:prSet presAssocID="{881948BB-E358-4008-8CC7-7D76F5F00FD2}" presName="Name37" presStyleLbl="parChTrans1D2" presStyleIdx="1" presStyleCnt="5"/>
      <dgm:spPr/>
    </dgm:pt>
    <dgm:pt modelId="{7A522892-1F9F-4263-AF47-A6D9F0D1BA6E}" type="pres">
      <dgm:prSet presAssocID="{3D4DEE79-E5C9-4E21-9AFB-A9CAB8709AE6}" presName="hierRoot2" presStyleCnt="0">
        <dgm:presLayoutVars>
          <dgm:hierBranch val="init"/>
        </dgm:presLayoutVars>
      </dgm:prSet>
      <dgm:spPr/>
    </dgm:pt>
    <dgm:pt modelId="{E8166FEB-DB52-421E-94DC-E52D1D4F6761}" type="pres">
      <dgm:prSet presAssocID="{3D4DEE79-E5C9-4E21-9AFB-A9CAB8709AE6}" presName="rootComposite" presStyleCnt="0"/>
      <dgm:spPr/>
    </dgm:pt>
    <dgm:pt modelId="{76E09432-9686-4286-8977-52B2D57985FD}" type="pres">
      <dgm:prSet presAssocID="{3D4DEE79-E5C9-4E21-9AFB-A9CAB8709AE6}" presName="rootText" presStyleLbl="node2" presStyleIdx="1" presStyleCnt="5" custScaleX="255438" custScaleY="195628" custLinFactX="97647" custLinFactY="-41340" custLinFactNeighborX="100000" custLinFactNeighborY="-100000">
        <dgm:presLayoutVars>
          <dgm:chPref val="3"/>
        </dgm:presLayoutVars>
      </dgm:prSet>
      <dgm:spPr/>
    </dgm:pt>
    <dgm:pt modelId="{305D5B8A-BFC9-4960-823A-174CCAC27216}" type="pres">
      <dgm:prSet presAssocID="{3D4DEE79-E5C9-4E21-9AFB-A9CAB8709AE6}" presName="rootConnector" presStyleLbl="node2" presStyleIdx="1" presStyleCnt="5"/>
      <dgm:spPr/>
    </dgm:pt>
    <dgm:pt modelId="{77322E71-791F-4E1D-9F43-E262D9C33769}" type="pres">
      <dgm:prSet presAssocID="{3D4DEE79-E5C9-4E21-9AFB-A9CAB8709AE6}" presName="hierChild4" presStyleCnt="0"/>
      <dgm:spPr/>
    </dgm:pt>
    <dgm:pt modelId="{EBB04138-AF88-4A7A-9C82-363C5504AD49}" type="pres">
      <dgm:prSet presAssocID="{4A28C530-510F-4976-8587-4060186F1B91}" presName="Name37" presStyleLbl="parChTrans1D3" presStyleIdx="0" presStyleCnt="9"/>
      <dgm:spPr/>
    </dgm:pt>
    <dgm:pt modelId="{AACF43E1-BCC5-4110-8023-B441EA72E419}" type="pres">
      <dgm:prSet presAssocID="{1E23B485-0B85-42A5-ACB6-BAD254F50F5C}" presName="hierRoot2" presStyleCnt="0">
        <dgm:presLayoutVars>
          <dgm:hierBranch val="init"/>
        </dgm:presLayoutVars>
      </dgm:prSet>
      <dgm:spPr/>
    </dgm:pt>
    <dgm:pt modelId="{585D4209-6A99-48E6-8731-0F0A7D0F1DB2}" type="pres">
      <dgm:prSet presAssocID="{1E23B485-0B85-42A5-ACB6-BAD254F50F5C}" presName="rootComposite" presStyleCnt="0"/>
      <dgm:spPr/>
    </dgm:pt>
    <dgm:pt modelId="{C4FE2DB7-216F-4D53-8F5C-5DF0A8ADB45F}" type="pres">
      <dgm:prSet presAssocID="{1E23B485-0B85-42A5-ACB6-BAD254F50F5C}" presName="rootText" presStyleLbl="node3" presStyleIdx="0" presStyleCnt="9" custScaleX="152092" custScaleY="207962" custLinFactY="33402" custLinFactNeighborY="100000">
        <dgm:presLayoutVars>
          <dgm:chPref val="3"/>
        </dgm:presLayoutVars>
      </dgm:prSet>
      <dgm:spPr/>
    </dgm:pt>
    <dgm:pt modelId="{273470C8-1924-48EA-BBFE-DBAC7434E3AE}" type="pres">
      <dgm:prSet presAssocID="{1E23B485-0B85-42A5-ACB6-BAD254F50F5C}" presName="rootConnector" presStyleLbl="node3" presStyleIdx="0" presStyleCnt="9"/>
      <dgm:spPr/>
    </dgm:pt>
    <dgm:pt modelId="{EE71E86F-5554-4199-A16E-B7E84953E05E}" type="pres">
      <dgm:prSet presAssocID="{1E23B485-0B85-42A5-ACB6-BAD254F50F5C}" presName="hierChild4" presStyleCnt="0"/>
      <dgm:spPr/>
    </dgm:pt>
    <dgm:pt modelId="{91962DC9-2A8D-4F35-8C46-8FE0C6D4A453}" type="pres">
      <dgm:prSet presAssocID="{792A3199-F94C-4C6F-8DA8-E6B6D50CB91C}" presName="Name37" presStyleLbl="parChTrans1D4" presStyleIdx="0" presStyleCnt="16"/>
      <dgm:spPr/>
    </dgm:pt>
    <dgm:pt modelId="{7161ED31-2205-4D7B-A549-E5379C300CED}" type="pres">
      <dgm:prSet presAssocID="{5CCA7FE9-C4C9-46A9-B4FD-B48FB36FB83B}" presName="hierRoot2" presStyleCnt="0">
        <dgm:presLayoutVars>
          <dgm:hierBranch val="init"/>
        </dgm:presLayoutVars>
      </dgm:prSet>
      <dgm:spPr/>
    </dgm:pt>
    <dgm:pt modelId="{AD3165A4-878A-4FE6-AA87-7E0477C1B27E}" type="pres">
      <dgm:prSet presAssocID="{5CCA7FE9-C4C9-46A9-B4FD-B48FB36FB83B}" presName="rootComposite" presStyleCnt="0"/>
      <dgm:spPr/>
    </dgm:pt>
    <dgm:pt modelId="{A48ABFE1-2016-4957-9A56-4AAE1FAA37D1}" type="pres">
      <dgm:prSet presAssocID="{5CCA7FE9-C4C9-46A9-B4FD-B48FB36FB83B}" presName="rootText" presStyleLbl="node4" presStyleIdx="0" presStyleCnt="16" custScaleX="136572" custScaleY="201754" custLinFactY="32655" custLinFactNeighborX="617" custLinFactNeighborY="100000">
        <dgm:presLayoutVars>
          <dgm:chPref val="3"/>
        </dgm:presLayoutVars>
      </dgm:prSet>
      <dgm:spPr/>
    </dgm:pt>
    <dgm:pt modelId="{0F846088-F913-4D9F-9EC8-AE07ACCCA09C}" type="pres">
      <dgm:prSet presAssocID="{5CCA7FE9-C4C9-46A9-B4FD-B48FB36FB83B}" presName="rootConnector" presStyleLbl="node4" presStyleIdx="0" presStyleCnt="16"/>
      <dgm:spPr/>
    </dgm:pt>
    <dgm:pt modelId="{602D1417-F719-435B-9394-77C0E757FED9}" type="pres">
      <dgm:prSet presAssocID="{5CCA7FE9-C4C9-46A9-B4FD-B48FB36FB83B}" presName="hierChild4" presStyleCnt="0"/>
      <dgm:spPr/>
    </dgm:pt>
    <dgm:pt modelId="{11EF41F0-BB70-4CF8-9484-4ABCBCDEC558}" type="pres">
      <dgm:prSet presAssocID="{EACF7017-8F56-430C-BEDB-ECE2D654C6EE}" presName="Name37" presStyleLbl="parChTrans1D4" presStyleIdx="1" presStyleCnt="16"/>
      <dgm:spPr/>
    </dgm:pt>
    <dgm:pt modelId="{D009F18A-EB24-496F-9C4E-23E0DC0F270F}" type="pres">
      <dgm:prSet presAssocID="{FE89DC49-E5B6-4B39-8A3A-FFC8206DD377}" presName="hierRoot2" presStyleCnt="0">
        <dgm:presLayoutVars>
          <dgm:hierBranch val="init"/>
        </dgm:presLayoutVars>
      </dgm:prSet>
      <dgm:spPr/>
    </dgm:pt>
    <dgm:pt modelId="{854CB375-47C0-4A60-92A8-7FEBDA5B18EC}" type="pres">
      <dgm:prSet presAssocID="{FE89DC49-E5B6-4B39-8A3A-FFC8206DD377}" presName="rootComposite" presStyleCnt="0"/>
      <dgm:spPr/>
    </dgm:pt>
    <dgm:pt modelId="{F6953D53-75AB-4E53-AE3A-F18B00659DF9}" type="pres">
      <dgm:prSet presAssocID="{FE89DC49-E5B6-4B39-8A3A-FFC8206DD377}" presName="rootText" presStyleLbl="node4" presStyleIdx="1" presStyleCnt="16" custScaleX="136572" custScaleY="201754" custLinFactY="33402" custLinFactNeighborY="100000">
        <dgm:presLayoutVars>
          <dgm:chPref val="3"/>
        </dgm:presLayoutVars>
      </dgm:prSet>
      <dgm:spPr/>
    </dgm:pt>
    <dgm:pt modelId="{3E833B52-E828-4217-8329-A96E68A42F51}" type="pres">
      <dgm:prSet presAssocID="{FE89DC49-E5B6-4B39-8A3A-FFC8206DD377}" presName="rootConnector" presStyleLbl="node4" presStyleIdx="1" presStyleCnt="16"/>
      <dgm:spPr/>
    </dgm:pt>
    <dgm:pt modelId="{E84CCD7B-98B3-4437-BCE1-8EBAD8088A17}" type="pres">
      <dgm:prSet presAssocID="{FE89DC49-E5B6-4B39-8A3A-FFC8206DD377}" presName="hierChild4" presStyleCnt="0"/>
      <dgm:spPr/>
    </dgm:pt>
    <dgm:pt modelId="{3F0A70C8-D95B-4FEE-AE89-40EF4FED38B1}" type="pres">
      <dgm:prSet presAssocID="{FE89DC49-E5B6-4B39-8A3A-FFC8206DD377}" presName="hierChild5" presStyleCnt="0"/>
      <dgm:spPr/>
    </dgm:pt>
    <dgm:pt modelId="{16653544-CCB0-4322-BBD2-D5C790560D55}" type="pres">
      <dgm:prSet presAssocID="{A2577418-59F9-4F7A-81E9-ADB777730D05}" presName="Name37" presStyleLbl="parChTrans1D4" presStyleIdx="2" presStyleCnt="16"/>
      <dgm:spPr/>
    </dgm:pt>
    <dgm:pt modelId="{269D05C7-BBAB-4472-B148-CF4252B3DC64}" type="pres">
      <dgm:prSet presAssocID="{419CD48D-1534-41FA-97A2-351901B1217D}" presName="hierRoot2" presStyleCnt="0">
        <dgm:presLayoutVars>
          <dgm:hierBranch val="init"/>
        </dgm:presLayoutVars>
      </dgm:prSet>
      <dgm:spPr/>
    </dgm:pt>
    <dgm:pt modelId="{8A02C750-E162-4D6F-8C4D-D89FB84F6548}" type="pres">
      <dgm:prSet presAssocID="{419CD48D-1534-41FA-97A2-351901B1217D}" presName="rootComposite" presStyleCnt="0"/>
      <dgm:spPr/>
    </dgm:pt>
    <dgm:pt modelId="{DAA628FE-AE6A-4302-9BB6-55C2C62FE368}" type="pres">
      <dgm:prSet presAssocID="{419CD48D-1534-41FA-97A2-351901B1217D}" presName="rootText" presStyleLbl="node4" presStyleIdx="2" presStyleCnt="16" custScaleX="136572" custScaleY="201754" custLinFactY="33402" custLinFactNeighborY="100000">
        <dgm:presLayoutVars>
          <dgm:chPref val="3"/>
        </dgm:presLayoutVars>
      </dgm:prSet>
      <dgm:spPr/>
    </dgm:pt>
    <dgm:pt modelId="{90934300-DA51-46F4-BBB8-B4C360EC4BED}" type="pres">
      <dgm:prSet presAssocID="{419CD48D-1534-41FA-97A2-351901B1217D}" presName="rootConnector" presStyleLbl="node4" presStyleIdx="2" presStyleCnt="16"/>
      <dgm:spPr/>
    </dgm:pt>
    <dgm:pt modelId="{40E40E7D-99BE-4C07-A2DF-8857633F746A}" type="pres">
      <dgm:prSet presAssocID="{419CD48D-1534-41FA-97A2-351901B1217D}" presName="hierChild4" presStyleCnt="0"/>
      <dgm:spPr/>
    </dgm:pt>
    <dgm:pt modelId="{165EEF83-350D-4F02-AC9A-6DDFFDB91858}" type="pres">
      <dgm:prSet presAssocID="{419CD48D-1534-41FA-97A2-351901B1217D}" presName="hierChild5" presStyleCnt="0"/>
      <dgm:spPr/>
    </dgm:pt>
    <dgm:pt modelId="{76D328E9-BC87-4D76-830B-1E2C2A14FB6A}" type="pres">
      <dgm:prSet presAssocID="{5CCA7FE9-C4C9-46A9-B4FD-B48FB36FB83B}" presName="hierChild5" presStyleCnt="0"/>
      <dgm:spPr/>
    </dgm:pt>
    <dgm:pt modelId="{0B911747-6C2D-4667-A00D-BF8B5683B689}" type="pres">
      <dgm:prSet presAssocID="{1E23B485-0B85-42A5-ACB6-BAD254F50F5C}" presName="hierChild5" presStyleCnt="0"/>
      <dgm:spPr/>
    </dgm:pt>
    <dgm:pt modelId="{E43D5833-7DA1-4D68-8783-77943DB2B7FB}" type="pres">
      <dgm:prSet presAssocID="{D415ADA6-1FD5-4723-97C0-9F0150D4CB61}" presName="Name37" presStyleLbl="parChTrans1D3" presStyleIdx="1" presStyleCnt="9"/>
      <dgm:spPr/>
    </dgm:pt>
    <dgm:pt modelId="{05D0024E-994D-4217-8D58-F7A069E62AA8}" type="pres">
      <dgm:prSet presAssocID="{21A7D82D-FF49-423B-9073-5E81FFA9D36A}" presName="hierRoot2" presStyleCnt="0">
        <dgm:presLayoutVars>
          <dgm:hierBranch val="init"/>
        </dgm:presLayoutVars>
      </dgm:prSet>
      <dgm:spPr/>
    </dgm:pt>
    <dgm:pt modelId="{67CA750B-AEE3-41B6-A700-CA637A07A016}" type="pres">
      <dgm:prSet presAssocID="{21A7D82D-FF49-423B-9073-5E81FFA9D36A}" presName="rootComposite" presStyleCnt="0"/>
      <dgm:spPr/>
    </dgm:pt>
    <dgm:pt modelId="{04ECF03D-2321-4760-BAB0-027D1AB01B9F}" type="pres">
      <dgm:prSet presAssocID="{21A7D82D-FF49-423B-9073-5E81FFA9D36A}" presName="rootText" presStyleLbl="node3" presStyleIdx="1" presStyleCnt="9" custScaleX="152236" custScaleY="208355" custLinFactY="33188" custLinFactNeighborX="14946" custLinFactNeighborY="100000">
        <dgm:presLayoutVars>
          <dgm:chPref val="3"/>
        </dgm:presLayoutVars>
      </dgm:prSet>
      <dgm:spPr/>
    </dgm:pt>
    <dgm:pt modelId="{650953B2-B71D-4D8A-A619-C2BD2F371E71}" type="pres">
      <dgm:prSet presAssocID="{21A7D82D-FF49-423B-9073-5E81FFA9D36A}" presName="rootConnector" presStyleLbl="node3" presStyleIdx="1" presStyleCnt="9"/>
      <dgm:spPr/>
    </dgm:pt>
    <dgm:pt modelId="{803DFE47-F2A2-4599-9285-8CE72538ED8C}" type="pres">
      <dgm:prSet presAssocID="{21A7D82D-FF49-423B-9073-5E81FFA9D36A}" presName="hierChild4" presStyleCnt="0"/>
      <dgm:spPr/>
    </dgm:pt>
    <dgm:pt modelId="{8D3B4C8B-EA01-4328-B94D-7F0251FF97DD}" type="pres">
      <dgm:prSet presAssocID="{F96776F7-8C9D-4851-82F8-BFD56D6CA215}" presName="Name37" presStyleLbl="parChTrans1D4" presStyleIdx="3" presStyleCnt="16"/>
      <dgm:spPr/>
    </dgm:pt>
    <dgm:pt modelId="{D8B04E43-9226-49EF-8083-91AD9A93D4D5}" type="pres">
      <dgm:prSet presAssocID="{619E09E1-F949-4C11-A759-BF0F73068F37}" presName="hierRoot2" presStyleCnt="0">
        <dgm:presLayoutVars>
          <dgm:hierBranch val="init"/>
        </dgm:presLayoutVars>
      </dgm:prSet>
      <dgm:spPr/>
    </dgm:pt>
    <dgm:pt modelId="{4B270E88-26E9-44EA-AC8B-968FCD83FF85}" type="pres">
      <dgm:prSet presAssocID="{619E09E1-F949-4C11-A759-BF0F73068F37}" presName="rootComposite" presStyleCnt="0"/>
      <dgm:spPr/>
    </dgm:pt>
    <dgm:pt modelId="{14182C15-BDCA-423A-9A8D-81BE4087A496}" type="pres">
      <dgm:prSet presAssocID="{619E09E1-F949-4C11-A759-BF0F73068F37}" presName="rootText" presStyleLbl="node4" presStyleIdx="3" presStyleCnt="16" custScaleX="137202" custScaleY="203071" custLinFactY="43076" custLinFactNeighborX="13264" custLinFactNeighborY="100000">
        <dgm:presLayoutVars>
          <dgm:chPref val="3"/>
        </dgm:presLayoutVars>
      </dgm:prSet>
      <dgm:spPr/>
    </dgm:pt>
    <dgm:pt modelId="{4B101E77-8B8B-479B-A727-6F6D32550E1C}" type="pres">
      <dgm:prSet presAssocID="{619E09E1-F949-4C11-A759-BF0F73068F37}" presName="rootConnector" presStyleLbl="node4" presStyleIdx="3" presStyleCnt="16"/>
      <dgm:spPr/>
    </dgm:pt>
    <dgm:pt modelId="{800CFBAE-AA8F-43DB-A8F9-AA65CEE1BEDE}" type="pres">
      <dgm:prSet presAssocID="{619E09E1-F949-4C11-A759-BF0F73068F37}" presName="hierChild4" presStyleCnt="0"/>
      <dgm:spPr/>
    </dgm:pt>
    <dgm:pt modelId="{8615DEE3-C4E5-4857-B5C2-744080E8751D}" type="pres">
      <dgm:prSet presAssocID="{619E09E1-F949-4C11-A759-BF0F73068F37}" presName="hierChild5" presStyleCnt="0"/>
      <dgm:spPr/>
    </dgm:pt>
    <dgm:pt modelId="{1935C221-C2C3-4B47-8524-921647D36449}" type="pres">
      <dgm:prSet presAssocID="{A99FDCFA-CBD5-4F67-9AFD-E8A18ACE4730}" presName="Name37" presStyleLbl="parChTrans1D4" presStyleIdx="4" presStyleCnt="16"/>
      <dgm:spPr/>
    </dgm:pt>
    <dgm:pt modelId="{6D0898AB-D33F-4081-83AF-E0C7F8F7A204}" type="pres">
      <dgm:prSet presAssocID="{87972087-515C-4070-887A-AA7D9BF9F4D3}" presName="hierRoot2" presStyleCnt="0">
        <dgm:presLayoutVars>
          <dgm:hierBranch val="init"/>
        </dgm:presLayoutVars>
      </dgm:prSet>
      <dgm:spPr/>
    </dgm:pt>
    <dgm:pt modelId="{B5DD3C9D-FA45-48E6-8A08-433A1452FF4E}" type="pres">
      <dgm:prSet presAssocID="{87972087-515C-4070-887A-AA7D9BF9F4D3}" presName="rootComposite" presStyleCnt="0"/>
      <dgm:spPr/>
    </dgm:pt>
    <dgm:pt modelId="{B5D0B326-1DED-4C32-9161-783DA32B9447}" type="pres">
      <dgm:prSet presAssocID="{87972087-515C-4070-887A-AA7D9BF9F4D3}" presName="rootText" presStyleLbl="node4" presStyleIdx="4" presStyleCnt="16" custScaleX="137202" custScaleY="203071" custLinFactY="30601" custLinFactNeighborX="14946" custLinFactNeighborY="100000">
        <dgm:presLayoutVars>
          <dgm:chPref val="3"/>
        </dgm:presLayoutVars>
      </dgm:prSet>
      <dgm:spPr/>
    </dgm:pt>
    <dgm:pt modelId="{2C810D97-68F0-4284-A1AE-9C5AE3CBD3A8}" type="pres">
      <dgm:prSet presAssocID="{87972087-515C-4070-887A-AA7D9BF9F4D3}" presName="rootConnector" presStyleLbl="node4" presStyleIdx="4" presStyleCnt="16"/>
      <dgm:spPr/>
    </dgm:pt>
    <dgm:pt modelId="{78469393-8F3A-4839-8BB7-FBCF51C711AA}" type="pres">
      <dgm:prSet presAssocID="{87972087-515C-4070-887A-AA7D9BF9F4D3}" presName="hierChild4" presStyleCnt="0"/>
      <dgm:spPr/>
    </dgm:pt>
    <dgm:pt modelId="{B9C9CC17-5765-495D-9A0C-BE1AB95C79E1}" type="pres">
      <dgm:prSet presAssocID="{87972087-515C-4070-887A-AA7D9BF9F4D3}" presName="hierChild5" presStyleCnt="0"/>
      <dgm:spPr/>
    </dgm:pt>
    <dgm:pt modelId="{4766560A-920F-4080-9CC0-555944501F85}" type="pres">
      <dgm:prSet presAssocID="{10C11147-7098-4486-A81A-4FB8BCF54283}" presName="Name37" presStyleLbl="parChTrans1D4" presStyleIdx="5" presStyleCnt="16"/>
      <dgm:spPr/>
    </dgm:pt>
    <dgm:pt modelId="{1F70376D-C293-4BA9-BBF5-5AA00961E027}" type="pres">
      <dgm:prSet presAssocID="{FBEEDD6D-D5E6-4D48-800D-1D6BB4BE9993}" presName="hierRoot2" presStyleCnt="0">
        <dgm:presLayoutVars>
          <dgm:hierBranch val="init"/>
        </dgm:presLayoutVars>
      </dgm:prSet>
      <dgm:spPr/>
    </dgm:pt>
    <dgm:pt modelId="{A3B247F8-982A-4190-99E0-AC6DAF6EA7BB}" type="pres">
      <dgm:prSet presAssocID="{FBEEDD6D-D5E6-4D48-800D-1D6BB4BE9993}" presName="rootComposite" presStyleCnt="0"/>
      <dgm:spPr/>
    </dgm:pt>
    <dgm:pt modelId="{A8E74893-51AA-437B-89DE-C0567A44FF29}" type="pres">
      <dgm:prSet presAssocID="{FBEEDD6D-D5E6-4D48-800D-1D6BB4BE9993}" presName="rootText" presStyleLbl="node4" presStyleIdx="5" presStyleCnt="16" custScaleX="137202" custScaleY="203071" custLinFactY="30601" custLinFactNeighborX="14946" custLinFactNeighborY="100000">
        <dgm:presLayoutVars>
          <dgm:chPref val="3"/>
        </dgm:presLayoutVars>
      </dgm:prSet>
      <dgm:spPr/>
    </dgm:pt>
    <dgm:pt modelId="{863565B5-DFE6-459C-A71C-FD22018CCA00}" type="pres">
      <dgm:prSet presAssocID="{FBEEDD6D-D5E6-4D48-800D-1D6BB4BE9993}" presName="rootConnector" presStyleLbl="node4" presStyleIdx="5" presStyleCnt="16"/>
      <dgm:spPr/>
    </dgm:pt>
    <dgm:pt modelId="{C3337FCD-9F46-4830-A301-170F6B4B0B6D}" type="pres">
      <dgm:prSet presAssocID="{FBEEDD6D-D5E6-4D48-800D-1D6BB4BE9993}" presName="hierChild4" presStyleCnt="0"/>
      <dgm:spPr/>
    </dgm:pt>
    <dgm:pt modelId="{B6D5B2F7-E680-4C6C-B9A5-787C03F1EFC9}" type="pres">
      <dgm:prSet presAssocID="{FBEEDD6D-D5E6-4D48-800D-1D6BB4BE9993}" presName="hierChild5" presStyleCnt="0"/>
      <dgm:spPr/>
    </dgm:pt>
    <dgm:pt modelId="{D54AE592-A975-4CFE-9F8A-CCFDF794A031}" type="pres">
      <dgm:prSet presAssocID="{CDF18EF9-4A84-48B0-BD7F-C6AAB3DC9A22}" presName="Name37" presStyleLbl="parChTrans1D4" presStyleIdx="6" presStyleCnt="16"/>
      <dgm:spPr/>
    </dgm:pt>
    <dgm:pt modelId="{80AE1CD5-ECCB-4E21-931E-D50F2D5AFD45}" type="pres">
      <dgm:prSet presAssocID="{43C7BA72-A479-4B10-A4AA-51209DD7C787}" presName="hierRoot2" presStyleCnt="0">
        <dgm:presLayoutVars>
          <dgm:hierBranch val="init"/>
        </dgm:presLayoutVars>
      </dgm:prSet>
      <dgm:spPr/>
    </dgm:pt>
    <dgm:pt modelId="{D525FA9F-60C7-47AB-B117-637A5A13B7D0}" type="pres">
      <dgm:prSet presAssocID="{43C7BA72-A479-4B10-A4AA-51209DD7C787}" presName="rootComposite" presStyleCnt="0"/>
      <dgm:spPr/>
    </dgm:pt>
    <dgm:pt modelId="{173C12C9-ABAC-4EAB-B87D-9157D9F12510}" type="pres">
      <dgm:prSet presAssocID="{43C7BA72-A479-4B10-A4AA-51209DD7C787}" presName="rootText" presStyleLbl="node4" presStyleIdx="6" presStyleCnt="16" custScaleX="137202" custScaleY="203071" custLinFactY="30601" custLinFactNeighborX="14946" custLinFactNeighborY="100000">
        <dgm:presLayoutVars>
          <dgm:chPref val="3"/>
        </dgm:presLayoutVars>
      </dgm:prSet>
      <dgm:spPr/>
    </dgm:pt>
    <dgm:pt modelId="{1201141B-7A4E-4148-A49B-7E3961759930}" type="pres">
      <dgm:prSet presAssocID="{43C7BA72-A479-4B10-A4AA-51209DD7C787}" presName="rootConnector" presStyleLbl="node4" presStyleIdx="6" presStyleCnt="16"/>
      <dgm:spPr/>
    </dgm:pt>
    <dgm:pt modelId="{D67714BE-DE15-4BAC-80C2-7D39D3424C84}" type="pres">
      <dgm:prSet presAssocID="{43C7BA72-A479-4B10-A4AA-51209DD7C787}" presName="hierChild4" presStyleCnt="0"/>
      <dgm:spPr/>
    </dgm:pt>
    <dgm:pt modelId="{D8385C36-CE59-40B6-912B-AD32712DE2A3}" type="pres">
      <dgm:prSet presAssocID="{43C7BA72-A479-4B10-A4AA-51209DD7C787}" presName="hierChild5" presStyleCnt="0"/>
      <dgm:spPr/>
    </dgm:pt>
    <dgm:pt modelId="{B2EDD11C-780E-4BC5-8A66-9E7CC624BD22}" type="pres">
      <dgm:prSet presAssocID="{21A7D82D-FF49-423B-9073-5E81FFA9D36A}" presName="hierChild5" presStyleCnt="0"/>
      <dgm:spPr/>
    </dgm:pt>
    <dgm:pt modelId="{62E5F708-90A7-47F4-8E59-7D11821B60CE}" type="pres">
      <dgm:prSet presAssocID="{E2F83FDE-4111-4987-B593-9ACC4486B1D9}" presName="Name37" presStyleLbl="parChTrans1D3" presStyleIdx="2" presStyleCnt="9"/>
      <dgm:spPr/>
    </dgm:pt>
    <dgm:pt modelId="{8D468632-8EF5-4BAA-8542-75A353B0329A}" type="pres">
      <dgm:prSet presAssocID="{5972B7BE-2154-43F2-B078-74E9F7CD8FCE}" presName="hierRoot2" presStyleCnt="0">
        <dgm:presLayoutVars>
          <dgm:hierBranch val="init"/>
        </dgm:presLayoutVars>
      </dgm:prSet>
      <dgm:spPr/>
    </dgm:pt>
    <dgm:pt modelId="{A59E6E1E-A822-4567-9F66-DCD476163CA2}" type="pres">
      <dgm:prSet presAssocID="{5972B7BE-2154-43F2-B078-74E9F7CD8FCE}" presName="rootComposite" presStyleCnt="0"/>
      <dgm:spPr/>
    </dgm:pt>
    <dgm:pt modelId="{34010C57-C649-4408-B8A8-ACD29B1988DC}" type="pres">
      <dgm:prSet presAssocID="{5972B7BE-2154-43F2-B078-74E9F7CD8FCE}" presName="rootText" presStyleLbl="node3" presStyleIdx="2" presStyleCnt="9" custScaleX="152092" custScaleY="207962" custLinFactY="32092" custLinFactNeighborX="29569" custLinFactNeighborY="100000">
        <dgm:presLayoutVars>
          <dgm:chPref val="3"/>
        </dgm:presLayoutVars>
      </dgm:prSet>
      <dgm:spPr/>
    </dgm:pt>
    <dgm:pt modelId="{E59470A8-49D4-4255-B467-B4CCB3D8F2F8}" type="pres">
      <dgm:prSet presAssocID="{5972B7BE-2154-43F2-B078-74E9F7CD8FCE}" presName="rootConnector" presStyleLbl="node3" presStyleIdx="2" presStyleCnt="9"/>
      <dgm:spPr/>
    </dgm:pt>
    <dgm:pt modelId="{3A2726AB-D0B0-4D88-97E2-3B00FF0D2958}" type="pres">
      <dgm:prSet presAssocID="{5972B7BE-2154-43F2-B078-74E9F7CD8FCE}" presName="hierChild4" presStyleCnt="0"/>
      <dgm:spPr/>
    </dgm:pt>
    <dgm:pt modelId="{163B4B65-C216-4501-9892-2A95C16E493D}" type="pres">
      <dgm:prSet presAssocID="{07B87C8A-908D-474F-AB9E-910102C99785}" presName="Name37" presStyleLbl="parChTrans1D4" presStyleIdx="7" presStyleCnt="16"/>
      <dgm:spPr/>
    </dgm:pt>
    <dgm:pt modelId="{44009917-3D6E-47E3-9A41-35ED0FFA16DB}" type="pres">
      <dgm:prSet presAssocID="{44D2F765-B7D7-4BE0-8525-D3D2A824B6A7}" presName="hierRoot2" presStyleCnt="0">
        <dgm:presLayoutVars>
          <dgm:hierBranch val="init"/>
        </dgm:presLayoutVars>
      </dgm:prSet>
      <dgm:spPr/>
    </dgm:pt>
    <dgm:pt modelId="{F2AC42DE-BB9E-44E5-8042-5CC68B43017A}" type="pres">
      <dgm:prSet presAssocID="{44D2F765-B7D7-4BE0-8525-D3D2A824B6A7}" presName="rootComposite" presStyleCnt="0"/>
      <dgm:spPr/>
    </dgm:pt>
    <dgm:pt modelId="{8AA49321-BD08-4C02-BA8F-2F15476D5FD8}" type="pres">
      <dgm:prSet presAssocID="{44D2F765-B7D7-4BE0-8525-D3D2A824B6A7}" presName="rootText" presStyleLbl="node4" presStyleIdx="7" presStyleCnt="16" custScaleX="136572" custScaleY="201754" custLinFactY="41777" custLinFactNeighborX="27689" custLinFactNeighborY="100000">
        <dgm:presLayoutVars>
          <dgm:chPref val="3"/>
        </dgm:presLayoutVars>
      </dgm:prSet>
      <dgm:spPr/>
    </dgm:pt>
    <dgm:pt modelId="{64EE4DF8-0722-4566-A9F4-AB916E84E00E}" type="pres">
      <dgm:prSet presAssocID="{44D2F765-B7D7-4BE0-8525-D3D2A824B6A7}" presName="rootConnector" presStyleLbl="node4" presStyleIdx="7" presStyleCnt="16"/>
      <dgm:spPr/>
    </dgm:pt>
    <dgm:pt modelId="{BDC8F747-366C-4F53-B199-AC241B16EBB3}" type="pres">
      <dgm:prSet presAssocID="{44D2F765-B7D7-4BE0-8525-D3D2A824B6A7}" presName="hierChild4" presStyleCnt="0"/>
      <dgm:spPr/>
    </dgm:pt>
    <dgm:pt modelId="{6E1D013D-1B30-4A05-959E-A4D9B28B1317}" type="pres">
      <dgm:prSet presAssocID="{44D2F765-B7D7-4BE0-8525-D3D2A824B6A7}" presName="hierChild5" presStyleCnt="0"/>
      <dgm:spPr/>
    </dgm:pt>
    <dgm:pt modelId="{A5E3599F-AA74-4B7B-A553-64A9C0F7F020}" type="pres">
      <dgm:prSet presAssocID="{4FD4D6B7-1AB2-46F9-A1B8-D9B3F0E6D9C4}" presName="Name37" presStyleLbl="parChTrans1D4" presStyleIdx="8" presStyleCnt="16"/>
      <dgm:spPr/>
    </dgm:pt>
    <dgm:pt modelId="{00D706A8-168C-403F-94FB-56B948A6BF76}" type="pres">
      <dgm:prSet presAssocID="{B34983D7-C44F-4CA9-AE9E-08D333842318}" presName="hierRoot2" presStyleCnt="0">
        <dgm:presLayoutVars>
          <dgm:hierBranch val="init"/>
        </dgm:presLayoutVars>
      </dgm:prSet>
      <dgm:spPr/>
    </dgm:pt>
    <dgm:pt modelId="{E33D0362-CA1F-45E8-B81A-51BA282D5D17}" type="pres">
      <dgm:prSet presAssocID="{B34983D7-C44F-4CA9-AE9E-08D333842318}" presName="rootComposite" presStyleCnt="0"/>
      <dgm:spPr/>
    </dgm:pt>
    <dgm:pt modelId="{74A896C5-5DEC-4712-BC7C-BF005478B1AE}" type="pres">
      <dgm:prSet presAssocID="{B34983D7-C44F-4CA9-AE9E-08D333842318}" presName="rootText" presStyleLbl="node4" presStyleIdx="8" presStyleCnt="16" custScaleX="136572" custScaleY="201754" custLinFactY="38543" custLinFactNeighborX="28497" custLinFactNeighborY="100000">
        <dgm:presLayoutVars>
          <dgm:chPref val="3"/>
        </dgm:presLayoutVars>
      </dgm:prSet>
      <dgm:spPr/>
    </dgm:pt>
    <dgm:pt modelId="{110DF5D4-9EFE-4F24-967E-4AB46ACDD0C6}" type="pres">
      <dgm:prSet presAssocID="{B34983D7-C44F-4CA9-AE9E-08D333842318}" presName="rootConnector" presStyleLbl="node4" presStyleIdx="8" presStyleCnt="16"/>
      <dgm:spPr/>
    </dgm:pt>
    <dgm:pt modelId="{EB1F2274-12AB-4CEB-A5EC-29D828169828}" type="pres">
      <dgm:prSet presAssocID="{B34983D7-C44F-4CA9-AE9E-08D333842318}" presName="hierChild4" presStyleCnt="0"/>
      <dgm:spPr/>
    </dgm:pt>
    <dgm:pt modelId="{AE63F7BA-B396-4B21-B858-ACB34183DE28}" type="pres">
      <dgm:prSet presAssocID="{B34983D7-C44F-4CA9-AE9E-08D333842318}" presName="hierChild5" presStyleCnt="0"/>
      <dgm:spPr/>
    </dgm:pt>
    <dgm:pt modelId="{FA34C1D6-8F2C-44F5-AE9C-451D73174C05}" type="pres">
      <dgm:prSet presAssocID="{89BDCD2A-9C0F-47E0-85EB-1A4CB472205B}" presName="Name37" presStyleLbl="parChTrans1D4" presStyleIdx="9" presStyleCnt="16"/>
      <dgm:spPr/>
    </dgm:pt>
    <dgm:pt modelId="{F1BBB19B-3AEE-42D7-A7AA-9F4ACA7400AE}" type="pres">
      <dgm:prSet presAssocID="{40962A36-A02A-4507-B697-C4E1A4B0E40A}" presName="hierRoot2" presStyleCnt="0">
        <dgm:presLayoutVars>
          <dgm:hierBranch val="init"/>
        </dgm:presLayoutVars>
      </dgm:prSet>
      <dgm:spPr/>
    </dgm:pt>
    <dgm:pt modelId="{4F6B5AAB-70E4-4DB8-844F-409610F3BB83}" type="pres">
      <dgm:prSet presAssocID="{40962A36-A02A-4507-B697-C4E1A4B0E40A}" presName="rootComposite" presStyleCnt="0"/>
      <dgm:spPr/>
    </dgm:pt>
    <dgm:pt modelId="{E126C5D2-E7BB-43DE-BCDA-A1D6A1885262}" type="pres">
      <dgm:prSet presAssocID="{40962A36-A02A-4507-B697-C4E1A4B0E40A}" presName="rootText" presStyleLbl="node4" presStyleIdx="9" presStyleCnt="16" custScaleX="136572" custScaleY="201754" custLinFactY="39561" custLinFactNeighborX="28497" custLinFactNeighborY="100000">
        <dgm:presLayoutVars>
          <dgm:chPref val="3"/>
        </dgm:presLayoutVars>
      </dgm:prSet>
      <dgm:spPr/>
    </dgm:pt>
    <dgm:pt modelId="{908B9EB1-7E44-4CD8-804B-0A33648F178C}" type="pres">
      <dgm:prSet presAssocID="{40962A36-A02A-4507-B697-C4E1A4B0E40A}" presName="rootConnector" presStyleLbl="node4" presStyleIdx="9" presStyleCnt="16"/>
      <dgm:spPr/>
    </dgm:pt>
    <dgm:pt modelId="{89EED66C-17D3-4B6A-B092-D9CEFE513DEB}" type="pres">
      <dgm:prSet presAssocID="{40962A36-A02A-4507-B697-C4E1A4B0E40A}" presName="hierChild4" presStyleCnt="0"/>
      <dgm:spPr/>
    </dgm:pt>
    <dgm:pt modelId="{DF3479BC-FA6E-4069-A597-FF880C619812}" type="pres">
      <dgm:prSet presAssocID="{40962A36-A02A-4507-B697-C4E1A4B0E40A}" presName="hierChild5" presStyleCnt="0"/>
      <dgm:spPr/>
    </dgm:pt>
    <dgm:pt modelId="{1A088131-0CCB-4F09-97EF-D4B360EE51E9}" type="pres">
      <dgm:prSet presAssocID="{FF626834-7727-45BE-BF66-4A94F80CE651}" presName="Name37" presStyleLbl="parChTrans1D4" presStyleIdx="10" presStyleCnt="16"/>
      <dgm:spPr/>
    </dgm:pt>
    <dgm:pt modelId="{84F46B9C-B039-4455-9AE4-6368500D2FBA}" type="pres">
      <dgm:prSet presAssocID="{7DD9857F-DE04-4B4D-BDE1-249024FFD909}" presName="hierRoot2" presStyleCnt="0">
        <dgm:presLayoutVars>
          <dgm:hierBranch val="init"/>
        </dgm:presLayoutVars>
      </dgm:prSet>
      <dgm:spPr/>
    </dgm:pt>
    <dgm:pt modelId="{3F83E6BD-2B17-45AE-8398-377D3590DCFB}" type="pres">
      <dgm:prSet presAssocID="{7DD9857F-DE04-4B4D-BDE1-249024FFD909}" presName="rootComposite" presStyleCnt="0"/>
      <dgm:spPr/>
    </dgm:pt>
    <dgm:pt modelId="{1385AC73-2DD6-40B1-97D6-95D4907ABEC1}" type="pres">
      <dgm:prSet presAssocID="{7DD9857F-DE04-4B4D-BDE1-249024FFD909}" presName="rootText" presStyleLbl="node4" presStyleIdx="10" presStyleCnt="16" custScaleX="136572" custScaleY="201754" custLinFactY="36927" custLinFactNeighborX="28497" custLinFactNeighborY="100000">
        <dgm:presLayoutVars>
          <dgm:chPref val="3"/>
        </dgm:presLayoutVars>
      </dgm:prSet>
      <dgm:spPr/>
    </dgm:pt>
    <dgm:pt modelId="{11230084-BFCA-4D6C-B94D-7B458353B1CA}" type="pres">
      <dgm:prSet presAssocID="{7DD9857F-DE04-4B4D-BDE1-249024FFD909}" presName="rootConnector" presStyleLbl="node4" presStyleIdx="10" presStyleCnt="16"/>
      <dgm:spPr/>
    </dgm:pt>
    <dgm:pt modelId="{B8A38321-85CB-47CF-9684-EAAD092317A9}" type="pres">
      <dgm:prSet presAssocID="{7DD9857F-DE04-4B4D-BDE1-249024FFD909}" presName="hierChild4" presStyleCnt="0"/>
      <dgm:spPr/>
    </dgm:pt>
    <dgm:pt modelId="{C4333EC3-A6B8-4B00-9C0B-6206A702E65C}" type="pres">
      <dgm:prSet presAssocID="{7DD9857F-DE04-4B4D-BDE1-249024FFD909}" presName="hierChild5" presStyleCnt="0"/>
      <dgm:spPr/>
    </dgm:pt>
    <dgm:pt modelId="{B5F2448F-D5AA-4BB9-A2A2-C1C4E095FA97}" type="pres">
      <dgm:prSet presAssocID="{5972B7BE-2154-43F2-B078-74E9F7CD8FCE}" presName="hierChild5" presStyleCnt="0"/>
      <dgm:spPr/>
    </dgm:pt>
    <dgm:pt modelId="{200BCE3D-3C59-4D22-8F28-22D707DF0884}" type="pres">
      <dgm:prSet presAssocID="{2733BCB0-4A51-407A-BFA9-8D6D96ECD8F1}" presName="Name37" presStyleLbl="parChTrans1D3" presStyleIdx="3" presStyleCnt="9"/>
      <dgm:spPr/>
    </dgm:pt>
    <dgm:pt modelId="{3703D98D-6DB3-4859-BB12-113BDF7CD801}" type="pres">
      <dgm:prSet presAssocID="{DBA1E05F-3BA0-48F5-93FB-8ABE8D15FE62}" presName="hierRoot2" presStyleCnt="0">
        <dgm:presLayoutVars>
          <dgm:hierBranch val="init"/>
        </dgm:presLayoutVars>
      </dgm:prSet>
      <dgm:spPr/>
    </dgm:pt>
    <dgm:pt modelId="{105B118D-37E6-44A2-8661-5E86E21DC586}" type="pres">
      <dgm:prSet presAssocID="{DBA1E05F-3BA0-48F5-93FB-8ABE8D15FE62}" presName="rootComposite" presStyleCnt="0"/>
      <dgm:spPr/>
    </dgm:pt>
    <dgm:pt modelId="{1656D18B-9E4C-41EF-BC20-9CAD0686A70B}" type="pres">
      <dgm:prSet presAssocID="{DBA1E05F-3BA0-48F5-93FB-8ABE8D15FE62}" presName="rootText" presStyleLbl="node3" presStyleIdx="3" presStyleCnt="9" custScaleX="152092" custScaleY="207962" custLinFactY="32715" custLinFactNeighborX="43984" custLinFactNeighborY="100000">
        <dgm:presLayoutVars>
          <dgm:chPref val="3"/>
        </dgm:presLayoutVars>
      </dgm:prSet>
      <dgm:spPr/>
    </dgm:pt>
    <dgm:pt modelId="{56039330-91BA-444E-B3B0-26333D2F0FE4}" type="pres">
      <dgm:prSet presAssocID="{DBA1E05F-3BA0-48F5-93FB-8ABE8D15FE62}" presName="rootConnector" presStyleLbl="node3" presStyleIdx="3" presStyleCnt="9"/>
      <dgm:spPr/>
    </dgm:pt>
    <dgm:pt modelId="{514EFB20-52B1-4A33-B222-E774CF2B7D4F}" type="pres">
      <dgm:prSet presAssocID="{DBA1E05F-3BA0-48F5-93FB-8ABE8D15FE62}" presName="hierChild4" presStyleCnt="0"/>
      <dgm:spPr/>
    </dgm:pt>
    <dgm:pt modelId="{4EC39682-7879-4496-9F07-3F8B6B422E00}" type="pres">
      <dgm:prSet presAssocID="{184195CE-135E-443C-A6FC-D72F2152C0AB}" presName="Name37" presStyleLbl="parChTrans1D4" presStyleIdx="11" presStyleCnt="16"/>
      <dgm:spPr/>
    </dgm:pt>
    <dgm:pt modelId="{DFAD63F9-382B-4C9C-8DB1-1E9B0133702D}" type="pres">
      <dgm:prSet presAssocID="{54C7FE41-ACC3-4FC8-A542-7EEC1B9F4866}" presName="hierRoot2" presStyleCnt="0">
        <dgm:presLayoutVars>
          <dgm:hierBranch val="init"/>
        </dgm:presLayoutVars>
      </dgm:prSet>
      <dgm:spPr/>
    </dgm:pt>
    <dgm:pt modelId="{72AC5C43-910C-4F92-A4D8-EB90BC33B628}" type="pres">
      <dgm:prSet presAssocID="{54C7FE41-ACC3-4FC8-A542-7EEC1B9F4866}" presName="rootComposite" presStyleCnt="0"/>
      <dgm:spPr/>
    </dgm:pt>
    <dgm:pt modelId="{FC427350-9E4E-4902-8D99-30DA9181EAB5}" type="pres">
      <dgm:prSet presAssocID="{54C7FE41-ACC3-4FC8-A542-7EEC1B9F4866}" presName="rootText" presStyleLbl="node4" presStyleIdx="11" presStyleCnt="16" custScaleX="136572" custScaleY="201754" custLinFactY="39913" custLinFactNeighborX="37517" custLinFactNeighborY="100000">
        <dgm:presLayoutVars>
          <dgm:chPref val="3"/>
        </dgm:presLayoutVars>
      </dgm:prSet>
      <dgm:spPr/>
    </dgm:pt>
    <dgm:pt modelId="{8C33CCEE-B2F8-45FF-8E8B-4749FEE32B31}" type="pres">
      <dgm:prSet presAssocID="{54C7FE41-ACC3-4FC8-A542-7EEC1B9F4866}" presName="rootConnector" presStyleLbl="node4" presStyleIdx="11" presStyleCnt="16"/>
      <dgm:spPr/>
    </dgm:pt>
    <dgm:pt modelId="{ED254052-1F44-4B5C-8EFA-B719E6994980}" type="pres">
      <dgm:prSet presAssocID="{54C7FE41-ACC3-4FC8-A542-7EEC1B9F4866}" presName="hierChild4" presStyleCnt="0"/>
      <dgm:spPr/>
    </dgm:pt>
    <dgm:pt modelId="{3C64274B-EC91-4533-80EA-66FF1699AC6C}" type="pres">
      <dgm:prSet presAssocID="{54C7FE41-ACC3-4FC8-A542-7EEC1B9F4866}" presName="hierChild5" presStyleCnt="0"/>
      <dgm:spPr/>
    </dgm:pt>
    <dgm:pt modelId="{7C3FCC2E-3AE3-41BE-A987-8B9DC159716C}" type="pres">
      <dgm:prSet presAssocID="{0B9C04E7-9BCD-4BA0-B552-3D01166DE356}" presName="Name37" presStyleLbl="parChTrans1D4" presStyleIdx="12" presStyleCnt="16"/>
      <dgm:spPr/>
    </dgm:pt>
    <dgm:pt modelId="{737A244E-DB52-49A1-A517-D8E38448C76F}" type="pres">
      <dgm:prSet presAssocID="{B0EAED1D-3A15-4BCF-BB4D-95CBDC86D26F}" presName="hierRoot2" presStyleCnt="0">
        <dgm:presLayoutVars>
          <dgm:hierBranch val="init"/>
        </dgm:presLayoutVars>
      </dgm:prSet>
      <dgm:spPr/>
    </dgm:pt>
    <dgm:pt modelId="{2E4A5B9F-10EC-4216-8CAC-C5E0C4EA3288}" type="pres">
      <dgm:prSet presAssocID="{B0EAED1D-3A15-4BCF-BB4D-95CBDC86D26F}" presName="rootComposite" presStyleCnt="0"/>
      <dgm:spPr/>
    </dgm:pt>
    <dgm:pt modelId="{921BF62E-855E-400E-8EE9-D1B2A37045AC}" type="pres">
      <dgm:prSet presAssocID="{B0EAED1D-3A15-4BCF-BB4D-95CBDC86D26F}" presName="rootText" presStyleLbl="node4" presStyleIdx="12" presStyleCnt="16" custScaleX="136572" custScaleY="201754" custLinFactY="39913" custLinFactNeighborX="37517" custLinFactNeighborY="100000">
        <dgm:presLayoutVars>
          <dgm:chPref val="3"/>
        </dgm:presLayoutVars>
      </dgm:prSet>
      <dgm:spPr/>
    </dgm:pt>
    <dgm:pt modelId="{D436DC62-8FEA-4778-8CFC-376746106D22}" type="pres">
      <dgm:prSet presAssocID="{B0EAED1D-3A15-4BCF-BB4D-95CBDC86D26F}" presName="rootConnector" presStyleLbl="node4" presStyleIdx="12" presStyleCnt="16"/>
      <dgm:spPr/>
    </dgm:pt>
    <dgm:pt modelId="{39BE76C7-87FC-4473-93CA-495497763B0A}" type="pres">
      <dgm:prSet presAssocID="{B0EAED1D-3A15-4BCF-BB4D-95CBDC86D26F}" presName="hierChild4" presStyleCnt="0"/>
      <dgm:spPr/>
    </dgm:pt>
    <dgm:pt modelId="{08B3F7C5-A190-46BF-9757-4CF194140226}" type="pres">
      <dgm:prSet presAssocID="{B0EAED1D-3A15-4BCF-BB4D-95CBDC86D26F}" presName="hierChild5" presStyleCnt="0"/>
      <dgm:spPr/>
    </dgm:pt>
    <dgm:pt modelId="{813EE7F2-5968-46AF-B50D-8BBF1923C21C}" type="pres">
      <dgm:prSet presAssocID="{9B6DA564-D0C2-462E-B08D-F372930DBACF}" presName="Name37" presStyleLbl="parChTrans1D4" presStyleIdx="13" presStyleCnt="16"/>
      <dgm:spPr/>
    </dgm:pt>
    <dgm:pt modelId="{A8B9228F-DE27-4C9B-9ECD-DD80F3309A7F}" type="pres">
      <dgm:prSet presAssocID="{70CA279D-96BC-4CCB-85A3-09CB2B622E41}" presName="hierRoot2" presStyleCnt="0">
        <dgm:presLayoutVars>
          <dgm:hierBranch val="init"/>
        </dgm:presLayoutVars>
      </dgm:prSet>
      <dgm:spPr/>
    </dgm:pt>
    <dgm:pt modelId="{7B248EA9-1382-4B0C-8185-57553C9410F2}" type="pres">
      <dgm:prSet presAssocID="{70CA279D-96BC-4CCB-85A3-09CB2B622E41}" presName="rootComposite" presStyleCnt="0"/>
      <dgm:spPr/>
    </dgm:pt>
    <dgm:pt modelId="{3852D8F5-36DE-4AC6-A55F-EE7D5C24FED1}" type="pres">
      <dgm:prSet presAssocID="{70CA279D-96BC-4CCB-85A3-09CB2B622E41}" presName="rootText" presStyleLbl="node4" presStyleIdx="13" presStyleCnt="16" custScaleX="136572" custScaleY="201754" custLinFactY="39913" custLinFactNeighborX="37517" custLinFactNeighborY="100000">
        <dgm:presLayoutVars>
          <dgm:chPref val="3"/>
        </dgm:presLayoutVars>
      </dgm:prSet>
      <dgm:spPr/>
    </dgm:pt>
    <dgm:pt modelId="{C82895BD-7897-454E-8BA5-D1DAE3FD52D9}" type="pres">
      <dgm:prSet presAssocID="{70CA279D-96BC-4CCB-85A3-09CB2B622E41}" presName="rootConnector" presStyleLbl="node4" presStyleIdx="13" presStyleCnt="16"/>
      <dgm:spPr/>
    </dgm:pt>
    <dgm:pt modelId="{10176B5E-2836-4055-8BAB-42BEC0AE3794}" type="pres">
      <dgm:prSet presAssocID="{70CA279D-96BC-4CCB-85A3-09CB2B622E41}" presName="hierChild4" presStyleCnt="0"/>
      <dgm:spPr/>
    </dgm:pt>
    <dgm:pt modelId="{8DD4D350-3A24-47B7-BBE7-B7F55BD9BF14}" type="pres">
      <dgm:prSet presAssocID="{70CA279D-96BC-4CCB-85A3-09CB2B622E41}" presName="hierChild5" presStyleCnt="0"/>
      <dgm:spPr/>
    </dgm:pt>
    <dgm:pt modelId="{0E7D0FAB-E97C-4960-BBD3-51AD6668A788}" type="pres">
      <dgm:prSet presAssocID="{F40ECBAC-7CDB-4168-902E-11107E7EBC80}" presName="Name37" presStyleLbl="parChTrans1D4" presStyleIdx="14" presStyleCnt="16"/>
      <dgm:spPr/>
    </dgm:pt>
    <dgm:pt modelId="{FC6DDE0E-277F-4E8E-9125-0D7AE1532BF5}" type="pres">
      <dgm:prSet presAssocID="{47AA0B82-2D66-401D-BDA7-77DB24C63260}" presName="hierRoot2" presStyleCnt="0">
        <dgm:presLayoutVars>
          <dgm:hierBranch val="init"/>
        </dgm:presLayoutVars>
      </dgm:prSet>
      <dgm:spPr/>
    </dgm:pt>
    <dgm:pt modelId="{0C4B96AA-4DC3-4EE5-8577-B529BBCAB49B}" type="pres">
      <dgm:prSet presAssocID="{47AA0B82-2D66-401D-BDA7-77DB24C63260}" presName="rootComposite" presStyleCnt="0"/>
      <dgm:spPr/>
    </dgm:pt>
    <dgm:pt modelId="{18381705-6B4C-48B9-8FF5-65E54B363FC5}" type="pres">
      <dgm:prSet presAssocID="{47AA0B82-2D66-401D-BDA7-77DB24C63260}" presName="rootText" presStyleLbl="node4" presStyleIdx="14" presStyleCnt="16" custScaleX="136572" custScaleY="201754" custLinFactY="39913" custLinFactNeighborX="37517" custLinFactNeighborY="100000">
        <dgm:presLayoutVars>
          <dgm:chPref val="3"/>
        </dgm:presLayoutVars>
      </dgm:prSet>
      <dgm:spPr/>
    </dgm:pt>
    <dgm:pt modelId="{FB4666B5-5AF4-4385-9827-FD4733744013}" type="pres">
      <dgm:prSet presAssocID="{47AA0B82-2D66-401D-BDA7-77DB24C63260}" presName="rootConnector" presStyleLbl="node4" presStyleIdx="14" presStyleCnt="16"/>
      <dgm:spPr/>
    </dgm:pt>
    <dgm:pt modelId="{4645FF8A-FB7B-4465-B3E9-D7A45655CF60}" type="pres">
      <dgm:prSet presAssocID="{47AA0B82-2D66-401D-BDA7-77DB24C63260}" presName="hierChild4" presStyleCnt="0"/>
      <dgm:spPr/>
    </dgm:pt>
    <dgm:pt modelId="{E8593415-D257-4EB3-8E9E-8F1840652D86}" type="pres">
      <dgm:prSet presAssocID="{47AA0B82-2D66-401D-BDA7-77DB24C63260}" presName="hierChild5" presStyleCnt="0"/>
      <dgm:spPr/>
    </dgm:pt>
    <dgm:pt modelId="{E683AD56-F551-4FD4-8525-A897AC6F3669}" type="pres">
      <dgm:prSet presAssocID="{DBA1E05F-3BA0-48F5-93FB-8ABE8D15FE62}" presName="hierChild5" presStyleCnt="0"/>
      <dgm:spPr/>
    </dgm:pt>
    <dgm:pt modelId="{B6D43798-5F69-463B-B012-9543EECCBEE3}" type="pres">
      <dgm:prSet presAssocID="{1464C24E-486F-442E-9911-9A70A16D83D2}" presName="Name37" presStyleLbl="parChTrans1D3" presStyleIdx="4" presStyleCnt="9"/>
      <dgm:spPr/>
    </dgm:pt>
    <dgm:pt modelId="{63C5FAF7-7DDB-4520-B4DE-92B364241A6E}" type="pres">
      <dgm:prSet presAssocID="{D7F923B2-A6E2-4853-A208-57B2CC106477}" presName="hierRoot2" presStyleCnt="0">
        <dgm:presLayoutVars>
          <dgm:hierBranch val="init"/>
        </dgm:presLayoutVars>
      </dgm:prSet>
      <dgm:spPr/>
    </dgm:pt>
    <dgm:pt modelId="{60EBDEDB-DAE6-4DB9-8A15-CB4B47EC4DEF}" type="pres">
      <dgm:prSet presAssocID="{D7F923B2-A6E2-4853-A208-57B2CC106477}" presName="rootComposite" presStyleCnt="0"/>
      <dgm:spPr/>
    </dgm:pt>
    <dgm:pt modelId="{C478D555-B1AF-430C-9339-8C5E61320C05}" type="pres">
      <dgm:prSet presAssocID="{D7F923B2-A6E2-4853-A208-57B2CC106477}" presName="rootText" presStyleLbl="node3" presStyleIdx="4" presStyleCnt="9" custScaleX="152092" custScaleY="207962" custLinFactY="32562" custLinFactNeighborX="60125" custLinFactNeighborY="100000">
        <dgm:presLayoutVars>
          <dgm:chPref val="3"/>
        </dgm:presLayoutVars>
      </dgm:prSet>
      <dgm:spPr/>
    </dgm:pt>
    <dgm:pt modelId="{6FEDAB1D-6233-4652-AF6F-C8F67827AF78}" type="pres">
      <dgm:prSet presAssocID="{D7F923B2-A6E2-4853-A208-57B2CC106477}" presName="rootConnector" presStyleLbl="node3" presStyleIdx="4" presStyleCnt="9"/>
      <dgm:spPr/>
    </dgm:pt>
    <dgm:pt modelId="{258A6B8F-355A-4512-A835-D34ABF7F6398}" type="pres">
      <dgm:prSet presAssocID="{D7F923B2-A6E2-4853-A208-57B2CC106477}" presName="hierChild4" presStyleCnt="0"/>
      <dgm:spPr/>
    </dgm:pt>
    <dgm:pt modelId="{1CCB9A8A-4AA5-4822-B4DA-17ADB1C21C33}" type="pres">
      <dgm:prSet presAssocID="{19D28CE9-56A0-45D7-B2B1-EB734980040C}" presName="Name37" presStyleLbl="parChTrans1D4" presStyleIdx="15" presStyleCnt="16"/>
      <dgm:spPr/>
    </dgm:pt>
    <dgm:pt modelId="{F6E16100-E008-4261-910A-FB4E6D895D89}" type="pres">
      <dgm:prSet presAssocID="{AB7BFEA1-A84C-463E-AD7B-D9BE03258756}" presName="hierRoot2" presStyleCnt="0">
        <dgm:presLayoutVars>
          <dgm:hierBranch val="init"/>
        </dgm:presLayoutVars>
      </dgm:prSet>
      <dgm:spPr/>
    </dgm:pt>
    <dgm:pt modelId="{F5984259-3D48-48EB-B517-BB05746E8BEA}" type="pres">
      <dgm:prSet presAssocID="{AB7BFEA1-A84C-463E-AD7B-D9BE03258756}" presName="rootComposite" presStyleCnt="0"/>
      <dgm:spPr/>
    </dgm:pt>
    <dgm:pt modelId="{02DB92DD-D2B6-4C92-9B17-453E9E32C501}" type="pres">
      <dgm:prSet presAssocID="{AB7BFEA1-A84C-463E-AD7B-D9BE03258756}" presName="rootText" presStyleLbl="node4" presStyleIdx="15" presStyleCnt="16" custScaleX="136572" custScaleY="201754" custLinFactY="43611" custLinFactNeighborX="53438" custLinFactNeighborY="100000">
        <dgm:presLayoutVars>
          <dgm:chPref val="3"/>
        </dgm:presLayoutVars>
      </dgm:prSet>
      <dgm:spPr/>
    </dgm:pt>
    <dgm:pt modelId="{E3B909F7-1C35-47A4-B172-248337610F29}" type="pres">
      <dgm:prSet presAssocID="{AB7BFEA1-A84C-463E-AD7B-D9BE03258756}" presName="rootConnector" presStyleLbl="node4" presStyleIdx="15" presStyleCnt="16"/>
      <dgm:spPr/>
    </dgm:pt>
    <dgm:pt modelId="{AEF96049-EE55-4109-9EBF-722874E07D05}" type="pres">
      <dgm:prSet presAssocID="{AB7BFEA1-A84C-463E-AD7B-D9BE03258756}" presName="hierChild4" presStyleCnt="0"/>
      <dgm:spPr/>
    </dgm:pt>
    <dgm:pt modelId="{3A72C9A3-DDF2-4A0E-889B-4887CBF44937}" type="pres">
      <dgm:prSet presAssocID="{AB7BFEA1-A84C-463E-AD7B-D9BE03258756}" presName="hierChild5" presStyleCnt="0"/>
      <dgm:spPr/>
    </dgm:pt>
    <dgm:pt modelId="{0F79B795-51BA-4AC0-BAB0-E58A06662150}" type="pres">
      <dgm:prSet presAssocID="{D7F923B2-A6E2-4853-A208-57B2CC106477}" presName="hierChild5" presStyleCnt="0"/>
      <dgm:spPr/>
    </dgm:pt>
    <dgm:pt modelId="{5DB226D6-5BD4-4A64-A870-84273F56770F}" type="pres">
      <dgm:prSet presAssocID="{D46D7D89-6B7B-4A2B-86AD-74626036423B}" presName="Name37" presStyleLbl="parChTrans1D3" presStyleIdx="5" presStyleCnt="9"/>
      <dgm:spPr/>
    </dgm:pt>
    <dgm:pt modelId="{9FE7A236-F5FC-42A0-BA65-B27CD37D6899}" type="pres">
      <dgm:prSet presAssocID="{C3E6DDE5-ACBC-4B61-8CE4-036755AC36AD}" presName="hierRoot2" presStyleCnt="0">
        <dgm:presLayoutVars>
          <dgm:hierBranch val="init"/>
        </dgm:presLayoutVars>
      </dgm:prSet>
      <dgm:spPr/>
    </dgm:pt>
    <dgm:pt modelId="{D235B179-1804-4595-A4BE-36C183563CC9}" type="pres">
      <dgm:prSet presAssocID="{C3E6DDE5-ACBC-4B61-8CE4-036755AC36AD}" presName="rootComposite" presStyleCnt="0"/>
      <dgm:spPr/>
    </dgm:pt>
    <dgm:pt modelId="{952DF5A4-2939-4509-8CF3-9BDA1C8CCCD4}" type="pres">
      <dgm:prSet presAssocID="{C3E6DDE5-ACBC-4B61-8CE4-036755AC36AD}" presName="rootText" presStyleLbl="node3" presStyleIdx="5" presStyleCnt="9" custScaleX="152092" custScaleY="207962" custLinFactX="819" custLinFactY="33192" custLinFactNeighborX="100000" custLinFactNeighborY="100000">
        <dgm:presLayoutVars>
          <dgm:chPref val="3"/>
        </dgm:presLayoutVars>
      </dgm:prSet>
      <dgm:spPr/>
    </dgm:pt>
    <dgm:pt modelId="{9EAC97F5-4711-4DE2-B222-CD6E6F808863}" type="pres">
      <dgm:prSet presAssocID="{C3E6DDE5-ACBC-4B61-8CE4-036755AC36AD}" presName="rootConnector" presStyleLbl="node3" presStyleIdx="5" presStyleCnt="9"/>
      <dgm:spPr/>
    </dgm:pt>
    <dgm:pt modelId="{D98970DF-FED1-434C-BFE7-E253E3E92E1E}" type="pres">
      <dgm:prSet presAssocID="{C3E6DDE5-ACBC-4B61-8CE4-036755AC36AD}" presName="hierChild4" presStyleCnt="0"/>
      <dgm:spPr/>
    </dgm:pt>
    <dgm:pt modelId="{9185E07E-2E22-459F-BE83-1EA677E42A8B}" type="pres">
      <dgm:prSet presAssocID="{C3E6DDE5-ACBC-4B61-8CE4-036755AC36AD}" presName="hierChild5" presStyleCnt="0"/>
      <dgm:spPr/>
    </dgm:pt>
    <dgm:pt modelId="{7F74F54F-9DB6-45CB-8239-607F8BD34ABC}" type="pres">
      <dgm:prSet presAssocID="{3D4DEE79-E5C9-4E21-9AFB-A9CAB8709AE6}" presName="hierChild5" presStyleCnt="0"/>
      <dgm:spPr/>
    </dgm:pt>
    <dgm:pt modelId="{947ADBAA-E783-4DE3-98C8-98AEF81FBA06}" type="pres">
      <dgm:prSet presAssocID="{3BAEBF06-5380-4E91-A97D-197A2B613E04}" presName="Name37" presStyleLbl="parChTrans1D2" presStyleIdx="2" presStyleCnt="5"/>
      <dgm:spPr/>
    </dgm:pt>
    <dgm:pt modelId="{3017694D-AED7-419A-BAF5-3E1D7BC8B75A}" type="pres">
      <dgm:prSet presAssocID="{1F2ABDB6-897C-4F10-8495-5352BB787472}" presName="hierRoot2" presStyleCnt="0">
        <dgm:presLayoutVars>
          <dgm:hierBranch val="init"/>
        </dgm:presLayoutVars>
      </dgm:prSet>
      <dgm:spPr/>
    </dgm:pt>
    <dgm:pt modelId="{703322E8-BC01-4FE3-98E2-76870EF349EA}" type="pres">
      <dgm:prSet presAssocID="{1F2ABDB6-897C-4F10-8495-5352BB787472}" presName="rootComposite" presStyleCnt="0"/>
      <dgm:spPr/>
    </dgm:pt>
    <dgm:pt modelId="{3B457B1F-1F41-41DD-B8BB-9AFF658594B7}" type="pres">
      <dgm:prSet presAssocID="{1F2ABDB6-897C-4F10-8495-5352BB787472}" presName="rootText" presStyleLbl="node2" presStyleIdx="2" presStyleCnt="5" custScaleX="255438" custScaleY="195628" custLinFactX="-159695" custLinFactY="-40535" custLinFactNeighborX="-200000" custLinFactNeighborY="-100000">
        <dgm:presLayoutVars>
          <dgm:chPref val="3"/>
        </dgm:presLayoutVars>
      </dgm:prSet>
      <dgm:spPr/>
    </dgm:pt>
    <dgm:pt modelId="{22D45BD5-D1D1-4912-8785-1E86BE7F9377}" type="pres">
      <dgm:prSet presAssocID="{1F2ABDB6-897C-4F10-8495-5352BB787472}" presName="rootConnector" presStyleLbl="node2" presStyleIdx="2" presStyleCnt="5"/>
      <dgm:spPr/>
    </dgm:pt>
    <dgm:pt modelId="{9A0F921B-5F06-4B81-9B54-965B720D2117}" type="pres">
      <dgm:prSet presAssocID="{1F2ABDB6-897C-4F10-8495-5352BB787472}" presName="hierChild4" presStyleCnt="0"/>
      <dgm:spPr/>
    </dgm:pt>
    <dgm:pt modelId="{845022BA-2897-467A-8801-FCB5825FADA5}" type="pres">
      <dgm:prSet presAssocID="{1F2ABDB6-897C-4F10-8495-5352BB787472}" presName="hierChild5" presStyleCnt="0"/>
      <dgm:spPr/>
    </dgm:pt>
    <dgm:pt modelId="{C0787A58-0339-43EC-934D-A1B404969DB1}" type="pres">
      <dgm:prSet presAssocID="{1123D974-1CE8-47BD-BDCB-39A01F7529CF}" presName="Name37" presStyleLbl="parChTrans1D2" presStyleIdx="3" presStyleCnt="5"/>
      <dgm:spPr/>
    </dgm:pt>
    <dgm:pt modelId="{C60EF817-3F2D-47DC-930D-DF5EB87A8035}" type="pres">
      <dgm:prSet presAssocID="{E289C704-4567-4D5F-BF26-32C907309A56}" presName="hierRoot2" presStyleCnt="0">
        <dgm:presLayoutVars>
          <dgm:hierBranch val="init"/>
        </dgm:presLayoutVars>
      </dgm:prSet>
      <dgm:spPr/>
    </dgm:pt>
    <dgm:pt modelId="{B384A837-5608-41D0-A3CE-D727F2085F53}" type="pres">
      <dgm:prSet presAssocID="{E289C704-4567-4D5F-BF26-32C907309A56}" presName="rootComposite" presStyleCnt="0"/>
      <dgm:spPr/>
    </dgm:pt>
    <dgm:pt modelId="{42B896A1-55CD-446F-9C12-43D63235EA20}" type="pres">
      <dgm:prSet presAssocID="{E289C704-4567-4D5F-BF26-32C907309A56}" presName="rootText" presStyleLbl="node2" presStyleIdx="3" presStyleCnt="5" custScaleX="255438" custScaleY="195628" custLinFactY="-44449" custLinFactNeighborX="-43909" custLinFactNeighborY="-100000">
        <dgm:presLayoutVars>
          <dgm:chPref val="3"/>
        </dgm:presLayoutVars>
      </dgm:prSet>
      <dgm:spPr/>
    </dgm:pt>
    <dgm:pt modelId="{AAA1376E-8B56-49CC-BA8F-451122F92459}" type="pres">
      <dgm:prSet presAssocID="{E289C704-4567-4D5F-BF26-32C907309A56}" presName="rootConnector" presStyleLbl="node2" presStyleIdx="3" presStyleCnt="5"/>
      <dgm:spPr/>
    </dgm:pt>
    <dgm:pt modelId="{9EE4A622-5199-4D37-AC2D-F4BDF4387868}" type="pres">
      <dgm:prSet presAssocID="{E289C704-4567-4D5F-BF26-32C907309A56}" presName="hierChild4" presStyleCnt="0"/>
      <dgm:spPr/>
    </dgm:pt>
    <dgm:pt modelId="{27712085-1646-43B9-918F-64984AE198BB}" type="pres">
      <dgm:prSet presAssocID="{1350DA6D-0EA1-416F-A8C5-524584FF4C14}" presName="Name37" presStyleLbl="parChTrans1D3" presStyleIdx="6" presStyleCnt="9"/>
      <dgm:spPr/>
    </dgm:pt>
    <dgm:pt modelId="{759371F9-697E-46F8-B0D2-E417D6015058}" type="pres">
      <dgm:prSet presAssocID="{A6705305-1355-4907-887B-F22A1D101956}" presName="hierRoot2" presStyleCnt="0">
        <dgm:presLayoutVars>
          <dgm:hierBranch val="init"/>
        </dgm:presLayoutVars>
      </dgm:prSet>
      <dgm:spPr/>
    </dgm:pt>
    <dgm:pt modelId="{257E938A-4886-4BEC-B076-53C1B2F5F7C4}" type="pres">
      <dgm:prSet presAssocID="{A6705305-1355-4907-887B-F22A1D101956}" presName="rootComposite" presStyleCnt="0"/>
      <dgm:spPr/>
    </dgm:pt>
    <dgm:pt modelId="{BE24AA6D-9F43-40B7-B0D7-122E9A6B98E3}" type="pres">
      <dgm:prSet presAssocID="{A6705305-1355-4907-887B-F22A1D101956}" presName="rootText" presStyleLbl="node3" presStyleIdx="6" presStyleCnt="9" custScaleX="179102" custScaleY="174524" custLinFactY="-58552" custLinFactNeighborX="-56293" custLinFactNeighborY="-100000">
        <dgm:presLayoutVars>
          <dgm:chPref val="3"/>
        </dgm:presLayoutVars>
      </dgm:prSet>
      <dgm:spPr/>
    </dgm:pt>
    <dgm:pt modelId="{F7EC6245-BD21-4393-A7EE-0DD1458C3B06}" type="pres">
      <dgm:prSet presAssocID="{A6705305-1355-4907-887B-F22A1D101956}" presName="rootConnector" presStyleLbl="node3" presStyleIdx="6" presStyleCnt="9"/>
      <dgm:spPr/>
    </dgm:pt>
    <dgm:pt modelId="{337976D0-8044-4CA8-8BCB-48713B5B0BD0}" type="pres">
      <dgm:prSet presAssocID="{A6705305-1355-4907-887B-F22A1D101956}" presName="hierChild4" presStyleCnt="0"/>
      <dgm:spPr/>
    </dgm:pt>
    <dgm:pt modelId="{5445B4D5-7EE3-41C3-8318-E7971996199E}" type="pres">
      <dgm:prSet presAssocID="{A6705305-1355-4907-887B-F22A1D101956}" presName="hierChild5" presStyleCnt="0"/>
      <dgm:spPr/>
    </dgm:pt>
    <dgm:pt modelId="{09DCBFA4-55E0-439E-B112-E86C86A12002}" type="pres">
      <dgm:prSet presAssocID="{E289C704-4567-4D5F-BF26-32C907309A56}" presName="hierChild5" presStyleCnt="0"/>
      <dgm:spPr/>
    </dgm:pt>
    <dgm:pt modelId="{3723011F-039A-48A9-949C-98ECCFE31AF4}" type="pres">
      <dgm:prSet presAssocID="{90FAABF2-522D-4BC8-9E3C-63BC929529E4}" presName="Name37" presStyleLbl="parChTrans1D2" presStyleIdx="4" presStyleCnt="5"/>
      <dgm:spPr/>
    </dgm:pt>
    <dgm:pt modelId="{A7995782-E62B-4253-BA10-DB95775456BC}" type="pres">
      <dgm:prSet presAssocID="{B08D89C7-69CB-413F-9A7D-5EA27C37DEE8}" presName="hierRoot2" presStyleCnt="0">
        <dgm:presLayoutVars>
          <dgm:hierBranch val="init"/>
        </dgm:presLayoutVars>
      </dgm:prSet>
      <dgm:spPr/>
    </dgm:pt>
    <dgm:pt modelId="{7905B294-9DA1-4924-9290-239A6BED3A80}" type="pres">
      <dgm:prSet presAssocID="{B08D89C7-69CB-413F-9A7D-5EA27C37DEE8}" presName="rootComposite" presStyleCnt="0"/>
      <dgm:spPr/>
    </dgm:pt>
    <dgm:pt modelId="{90D187C8-293F-4E2A-B9D1-0D73C137FCD4}" type="pres">
      <dgm:prSet presAssocID="{B08D89C7-69CB-413F-9A7D-5EA27C37DEE8}" presName="rootText" presStyleLbl="node2" presStyleIdx="4" presStyleCnt="5" custScaleX="255438" custScaleY="195628" custLinFactY="-41897" custLinFactNeighborX="604" custLinFactNeighborY="-100000">
        <dgm:presLayoutVars>
          <dgm:chPref val="3"/>
        </dgm:presLayoutVars>
      </dgm:prSet>
      <dgm:spPr/>
    </dgm:pt>
    <dgm:pt modelId="{82B6B8C3-2664-4562-A71B-B96897D550AD}" type="pres">
      <dgm:prSet presAssocID="{B08D89C7-69CB-413F-9A7D-5EA27C37DEE8}" presName="rootConnector" presStyleLbl="node2" presStyleIdx="4" presStyleCnt="5"/>
      <dgm:spPr/>
    </dgm:pt>
    <dgm:pt modelId="{C916CF4C-FBAE-4172-BCCC-139DB5AC1100}" type="pres">
      <dgm:prSet presAssocID="{B08D89C7-69CB-413F-9A7D-5EA27C37DEE8}" presName="hierChild4" presStyleCnt="0"/>
      <dgm:spPr/>
    </dgm:pt>
    <dgm:pt modelId="{5BCBC890-7250-425A-94B2-048CE49A9E8A}" type="pres">
      <dgm:prSet presAssocID="{14FC674B-FED1-4107-9F90-3DCE5D5C1AB0}" presName="Name37" presStyleLbl="parChTrans1D3" presStyleIdx="7" presStyleCnt="9"/>
      <dgm:spPr/>
    </dgm:pt>
    <dgm:pt modelId="{BDE29241-6E8C-4F64-AC9E-54DC99F9C818}" type="pres">
      <dgm:prSet presAssocID="{6FFD417A-639E-496C-B876-8996AC1BF348}" presName="hierRoot2" presStyleCnt="0">
        <dgm:presLayoutVars>
          <dgm:hierBranch val="init"/>
        </dgm:presLayoutVars>
      </dgm:prSet>
      <dgm:spPr/>
    </dgm:pt>
    <dgm:pt modelId="{82064439-EBF8-416A-B55E-6EE497096C61}" type="pres">
      <dgm:prSet presAssocID="{6FFD417A-639E-496C-B876-8996AC1BF348}" presName="rootComposite" presStyleCnt="0"/>
      <dgm:spPr/>
    </dgm:pt>
    <dgm:pt modelId="{478ACB34-0809-4CFD-B6FB-9B4AB7541972}" type="pres">
      <dgm:prSet presAssocID="{6FFD417A-639E-496C-B876-8996AC1BF348}" presName="rootText" presStyleLbl="node3" presStyleIdx="7" presStyleCnt="9" custScaleX="179604" custScaleY="173411" custLinFactY="-58177" custLinFactNeighborX="-9835" custLinFactNeighborY="-100000">
        <dgm:presLayoutVars>
          <dgm:chPref val="3"/>
        </dgm:presLayoutVars>
      </dgm:prSet>
      <dgm:spPr/>
    </dgm:pt>
    <dgm:pt modelId="{A90BAC0C-5DBD-48A4-B43B-BB27B0695F03}" type="pres">
      <dgm:prSet presAssocID="{6FFD417A-639E-496C-B876-8996AC1BF348}" presName="rootConnector" presStyleLbl="node3" presStyleIdx="7" presStyleCnt="9"/>
      <dgm:spPr/>
    </dgm:pt>
    <dgm:pt modelId="{F13E93D9-D917-4449-826E-28270ABD1714}" type="pres">
      <dgm:prSet presAssocID="{6FFD417A-639E-496C-B876-8996AC1BF348}" presName="hierChild4" presStyleCnt="0"/>
      <dgm:spPr/>
    </dgm:pt>
    <dgm:pt modelId="{2709B6EE-C138-4656-9594-8CE197DB521E}" type="pres">
      <dgm:prSet presAssocID="{6FFD417A-639E-496C-B876-8996AC1BF348}" presName="hierChild5" presStyleCnt="0"/>
      <dgm:spPr/>
    </dgm:pt>
    <dgm:pt modelId="{08559298-1EAE-42F8-8311-BCDA6675899C}" type="pres">
      <dgm:prSet presAssocID="{096B8932-5385-4AEC-8801-7D960048CB68}" presName="Name37" presStyleLbl="parChTrans1D3" presStyleIdx="8" presStyleCnt="9"/>
      <dgm:spPr/>
    </dgm:pt>
    <dgm:pt modelId="{94900357-33D3-440F-AA00-2E3647944D26}" type="pres">
      <dgm:prSet presAssocID="{AA5BDFB5-9C1E-4646-BE91-A912737D8C28}" presName="hierRoot2" presStyleCnt="0">
        <dgm:presLayoutVars>
          <dgm:hierBranch val="init"/>
        </dgm:presLayoutVars>
      </dgm:prSet>
      <dgm:spPr/>
    </dgm:pt>
    <dgm:pt modelId="{B7325BB9-455B-495A-B31B-D859A78D0157}" type="pres">
      <dgm:prSet presAssocID="{AA5BDFB5-9C1E-4646-BE91-A912737D8C28}" presName="rootComposite" presStyleCnt="0"/>
      <dgm:spPr/>
    </dgm:pt>
    <dgm:pt modelId="{E288A3B9-4B7F-4622-82B1-EE41DCE985A8}" type="pres">
      <dgm:prSet presAssocID="{AA5BDFB5-9C1E-4646-BE91-A912737D8C28}" presName="rootText" presStyleLbl="node3" presStyleIdx="8" presStyleCnt="9" custScaleX="179604" custScaleY="173410" custLinFactY="-39348" custLinFactNeighborX="-6259" custLinFactNeighborY="-100000">
        <dgm:presLayoutVars>
          <dgm:chPref val="3"/>
        </dgm:presLayoutVars>
      </dgm:prSet>
      <dgm:spPr/>
    </dgm:pt>
    <dgm:pt modelId="{6167D822-29DD-4A16-9D77-8A417D321E3C}" type="pres">
      <dgm:prSet presAssocID="{AA5BDFB5-9C1E-4646-BE91-A912737D8C28}" presName="rootConnector" presStyleLbl="node3" presStyleIdx="8" presStyleCnt="9"/>
      <dgm:spPr/>
    </dgm:pt>
    <dgm:pt modelId="{B3C29FBA-B091-4E14-A789-9696B22709F5}" type="pres">
      <dgm:prSet presAssocID="{AA5BDFB5-9C1E-4646-BE91-A912737D8C28}" presName="hierChild4" presStyleCnt="0"/>
      <dgm:spPr/>
    </dgm:pt>
    <dgm:pt modelId="{6E5B9927-621C-426B-A650-EC2F741E5482}" type="pres">
      <dgm:prSet presAssocID="{AA5BDFB5-9C1E-4646-BE91-A912737D8C28}" presName="hierChild5" presStyleCnt="0"/>
      <dgm:spPr/>
    </dgm:pt>
    <dgm:pt modelId="{EB530F46-48BC-4299-A4A4-5993C95AD46C}" type="pres">
      <dgm:prSet presAssocID="{B08D89C7-69CB-413F-9A7D-5EA27C37DEE8}" presName="hierChild5" presStyleCnt="0"/>
      <dgm:spPr/>
    </dgm:pt>
    <dgm:pt modelId="{DCF0C4CA-0195-4E85-BD5B-B6BF93C24CF0}" type="pres">
      <dgm:prSet presAssocID="{6B5A8AD9-2E96-4A77-8A82-2461F38481A4}" presName="hierChild3" presStyleCnt="0"/>
      <dgm:spPr/>
    </dgm:pt>
    <dgm:pt modelId="{ECF5CE18-D72F-4ADD-99C5-56B3BDF7D709}" type="pres">
      <dgm:prSet presAssocID="{CEFE4A97-53E2-4137-B6DF-A61D104B90C6}" presName="hierRoot1" presStyleCnt="0">
        <dgm:presLayoutVars>
          <dgm:hierBranch val="init"/>
        </dgm:presLayoutVars>
      </dgm:prSet>
      <dgm:spPr/>
    </dgm:pt>
    <dgm:pt modelId="{DF1A3F27-8E70-4989-A589-532C9BE021A3}" type="pres">
      <dgm:prSet presAssocID="{CEFE4A97-53E2-4137-B6DF-A61D104B90C6}" presName="rootComposite1" presStyleCnt="0"/>
      <dgm:spPr/>
    </dgm:pt>
    <dgm:pt modelId="{B3620132-0F32-42A9-AE77-BFA0444205DF}" type="pres">
      <dgm:prSet presAssocID="{CEFE4A97-53E2-4137-B6DF-A61D104B90C6}" presName="rootText1" presStyleLbl="node0" presStyleIdx="1" presStyleCnt="3" custAng="10800000" custFlipVert="1" custScaleX="210070" custScaleY="171562" custLinFactX="-200000" custLinFactY="175757" custLinFactNeighborX="-287983" custLinFactNeighborY="200000">
        <dgm:presLayoutVars>
          <dgm:chPref val="3"/>
        </dgm:presLayoutVars>
      </dgm:prSet>
      <dgm:spPr/>
    </dgm:pt>
    <dgm:pt modelId="{40DA5D1A-7CDC-4576-B8EA-6A9BB89D5FED}" type="pres">
      <dgm:prSet presAssocID="{CEFE4A97-53E2-4137-B6DF-A61D104B90C6}" presName="rootConnector1" presStyleLbl="asst0" presStyleIdx="0" presStyleCnt="0"/>
      <dgm:spPr/>
    </dgm:pt>
    <dgm:pt modelId="{74AFD76A-1632-4C5C-93B2-770F9A4386CF}" type="pres">
      <dgm:prSet presAssocID="{CEFE4A97-53E2-4137-B6DF-A61D104B90C6}" presName="hierChild2" presStyleCnt="0"/>
      <dgm:spPr/>
    </dgm:pt>
    <dgm:pt modelId="{1B578A68-B02A-48D2-9EC0-AE0F8A3FB61F}" type="pres">
      <dgm:prSet presAssocID="{CEFE4A97-53E2-4137-B6DF-A61D104B90C6}" presName="hierChild3" presStyleCnt="0"/>
      <dgm:spPr/>
    </dgm:pt>
    <dgm:pt modelId="{95E0F107-A4FA-4BC5-98B6-C61352776677}" type="pres">
      <dgm:prSet presAssocID="{3FC3DDC1-3EE9-42D8-85EA-EED60F511E32}" presName="hierRoot1" presStyleCnt="0">
        <dgm:presLayoutVars>
          <dgm:hierBranch val="init"/>
        </dgm:presLayoutVars>
      </dgm:prSet>
      <dgm:spPr/>
    </dgm:pt>
    <dgm:pt modelId="{2BC488DE-E194-4280-9C2F-E500B4C1BE55}" type="pres">
      <dgm:prSet presAssocID="{3FC3DDC1-3EE9-42D8-85EA-EED60F511E32}" presName="rootComposite1" presStyleCnt="0"/>
      <dgm:spPr/>
    </dgm:pt>
    <dgm:pt modelId="{B694C972-72EC-4A0E-8C9D-1ACA6D361D5A}" type="pres">
      <dgm:prSet presAssocID="{3FC3DDC1-3EE9-42D8-85EA-EED60F511E32}" presName="rootText1" presStyleLbl="node0" presStyleIdx="2" presStyleCnt="3" custAng="10800000" custFlipVert="1" custScaleX="210070" custScaleY="171562" custLinFactX="-200000" custLinFactY="175757" custLinFactNeighborX="-267859" custLinFactNeighborY="200000">
        <dgm:presLayoutVars>
          <dgm:chPref val="3"/>
        </dgm:presLayoutVars>
      </dgm:prSet>
      <dgm:spPr/>
    </dgm:pt>
    <dgm:pt modelId="{A102310B-75AD-4F40-8BB1-5E83334226F6}" type="pres">
      <dgm:prSet presAssocID="{3FC3DDC1-3EE9-42D8-85EA-EED60F511E32}" presName="rootConnector1" presStyleLbl="asst0" presStyleIdx="0" presStyleCnt="0"/>
      <dgm:spPr/>
    </dgm:pt>
    <dgm:pt modelId="{055D4FD9-0A14-4A92-AC77-B91D1DEEA65E}" type="pres">
      <dgm:prSet presAssocID="{3FC3DDC1-3EE9-42D8-85EA-EED60F511E32}" presName="hierChild2" presStyleCnt="0"/>
      <dgm:spPr/>
    </dgm:pt>
    <dgm:pt modelId="{44134DC3-96A5-4C2D-A61D-2D32E60CE5BA}" type="pres">
      <dgm:prSet presAssocID="{3FC3DDC1-3EE9-42D8-85EA-EED60F511E32}" presName="hierChild3" presStyleCnt="0"/>
      <dgm:spPr/>
    </dgm:pt>
  </dgm:ptLst>
  <dgm:cxnLst>
    <dgm:cxn modelId="{95557B01-C5D6-451D-844C-496780145232}" srcId="{3D4DEE79-E5C9-4E21-9AFB-A9CAB8709AE6}" destId="{DBA1E05F-3BA0-48F5-93FB-8ABE8D15FE62}" srcOrd="3" destOrd="0" parTransId="{2733BCB0-4A51-407A-BFA9-8D6D96ECD8F1}" sibTransId="{C95BA46F-613C-4B07-8DB3-3FFBE7B84A67}"/>
    <dgm:cxn modelId="{98BA1202-7B2B-4A4F-AC48-EDF83C00F5FF}" srcId="{21A7D82D-FF49-423B-9073-5E81FFA9D36A}" destId="{FBEEDD6D-D5E6-4D48-800D-1D6BB4BE9993}" srcOrd="2" destOrd="0" parTransId="{10C11147-7098-4486-A81A-4FB8BCF54283}" sibTransId="{E9A1BF94-9FC2-415D-A430-9E62E28427B0}"/>
    <dgm:cxn modelId="{4037BB02-8E6F-49F8-9D64-29341086F270}" type="presOf" srcId="{10C11147-7098-4486-A81A-4FB8BCF54283}" destId="{4766560A-920F-4080-9CC0-555944501F85}" srcOrd="0" destOrd="0" presId="urn:microsoft.com/office/officeart/2005/8/layout/orgChart1"/>
    <dgm:cxn modelId="{2D55BB02-3FA0-45B9-B431-BE42D79562E3}" type="presOf" srcId="{6FFD417A-639E-496C-B876-8996AC1BF348}" destId="{A90BAC0C-5DBD-48A4-B43B-BB27B0695F03}" srcOrd="1" destOrd="0" presId="urn:microsoft.com/office/officeart/2005/8/layout/orgChart1"/>
    <dgm:cxn modelId="{42531303-1BC5-4291-ADCD-4163CC518424}" type="presOf" srcId="{19D28CE9-56A0-45D7-B2B1-EB734980040C}" destId="{1CCB9A8A-4AA5-4822-B4DA-17ADB1C21C33}" srcOrd="0" destOrd="0" presId="urn:microsoft.com/office/officeart/2005/8/layout/orgChart1"/>
    <dgm:cxn modelId="{8C904D07-A1D1-4771-95A3-04D6BE8476AD}" type="presOf" srcId="{096B8932-5385-4AEC-8801-7D960048CB68}" destId="{08559298-1EAE-42F8-8311-BCDA6675899C}" srcOrd="0" destOrd="0" presId="urn:microsoft.com/office/officeart/2005/8/layout/orgChart1"/>
    <dgm:cxn modelId="{88330908-9FE7-43B1-8F30-262D0B63CF46}" type="presOf" srcId="{7DD9857F-DE04-4B4D-BDE1-249024FFD909}" destId="{11230084-BFCA-4D6C-B94D-7B458353B1CA}" srcOrd="1" destOrd="0" presId="urn:microsoft.com/office/officeart/2005/8/layout/orgChart1"/>
    <dgm:cxn modelId="{BF6CAE08-1CE1-457B-A75D-F04552FB759A}" type="presOf" srcId="{87972087-515C-4070-887A-AA7D9BF9F4D3}" destId="{2C810D97-68F0-4284-A1AE-9C5AE3CBD3A8}" srcOrd="1" destOrd="0" presId="urn:microsoft.com/office/officeart/2005/8/layout/orgChart1"/>
    <dgm:cxn modelId="{653AFD08-26CD-4778-A449-C5D61E58B05B}" type="presOf" srcId="{B0EAED1D-3A15-4BCF-BB4D-95CBDC86D26F}" destId="{921BF62E-855E-400E-8EE9-D1B2A37045AC}" srcOrd="0" destOrd="0" presId="urn:microsoft.com/office/officeart/2005/8/layout/orgChart1"/>
    <dgm:cxn modelId="{41E3090D-2510-4C00-9C8A-D7FF396BA34B}" type="presOf" srcId="{4A28C530-510F-4976-8587-4060186F1B91}" destId="{EBB04138-AF88-4A7A-9C82-363C5504AD49}" srcOrd="0" destOrd="0" presId="urn:microsoft.com/office/officeart/2005/8/layout/orgChart1"/>
    <dgm:cxn modelId="{06A84B0F-DDB9-4315-8D84-68728113A0A9}" type="presOf" srcId="{CEFE4A97-53E2-4137-B6DF-A61D104B90C6}" destId="{B3620132-0F32-42A9-AE77-BFA0444205DF}" srcOrd="0" destOrd="0" presId="urn:microsoft.com/office/officeart/2005/8/layout/orgChart1"/>
    <dgm:cxn modelId="{BC326E11-252F-405F-86FD-BF4B33696A57}" type="presOf" srcId="{21A7D82D-FF49-423B-9073-5E81FFA9D36A}" destId="{650953B2-B71D-4D8A-A619-C2BD2F371E71}" srcOrd="1" destOrd="0" presId="urn:microsoft.com/office/officeart/2005/8/layout/orgChart1"/>
    <dgm:cxn modelId="{98C53B13-AE1D-4A9E-9B82-0E0428DD3C88}" type="presOf" srcId="{5972B7BE-2154-43F2-B078-74E9F7CD8FCE}" destId="{E59470A8-49D4-4255-B467-B4CCB3D8F2F8}" srcOrd="1" destOrd="0" presId="urn:microsoft.com/office/officeart/2005/8/layout/orgChart1"/>
    <dgm:cxn modelId="{5F0A3415-DA1F-4C4B-90E9-F1FE3D21F675}" type="presOf" srcId="{184195CE-135E-443C-A6FC-D72F2152C0AB}" destId="{4EC39682-7879-4496-9F07-3F8B6B422E00}" srcOrd="0" destOrd="0" presId="urn:microsoft.com/office/officeart/2005/8/layout/orgChart1"/>
    <dgm:cxn modelId="{6FF7911E-6ADE-49A8-846F-3EA03B30DD43}" type="presOf" srcId="{C3E6DDE5-ACBC-4B61-8CE4-036755AC36AD}" destId="{9EAC97F5-4711-4DE2-B222-CD6E6F808863}" srcOrd="1" destOrd="0" presId="urn:microsoft.com/office/officeart/2005/8/layout/orgChart1"/>
    <dgm:cxn modelId="{0486581F-25B3-48E1-B7FF-CCD384902CA0}" type="presOf" srcId="{5972B7BE-2154-43F2-B078-74E9F7CD8FCE}" destId="{34010C57-C649-4408-B8A8-ACD29B1988DC}" srcOrd="0" destOrd="0" presId="urn:microsoft.com/office/officeart/2005/8/layout/orgChart1"/>
    <dgm:cxn modelId="{DAF58620-47BB-46ED-94AB-BAFEDEBCED80}" type="presOf" srcId="{4B075027-F50D-4188-84B1-60BF497859C5}" destId="{B0E44FE4-1BD1-406A-B1B8-4357A3AF597E}" srcOrd="1" destOrd="0" presId="urn:microsoft.com/office/officeart/2005/8/layout/orgChart1"/>
    <dgm:cxn modelId="{E934BD20-AEE2-4CCA-8A06-D273B84832E6}" type="presOf" srcId="{90FAABF2-522D-4BC8-9E3C-63BC929529E4}" destId="{3723011F-039A-48A9-949C-98ECCFE31AF4}" srcOrd="0" destOrd="0" presId="urn:microsoft.com/office/officeart/2005/8/layout/orgChart1"/>
    <dgm:cxn modelId="{55363E21-04B1-4BCF-B006-5E751C0774B4}" srcId="{E289C704-4567-4D5F-BF26-32C907309A56}" destId="{A6705305-1355-4907-887B-F22A1D101956}" srcOrd="0" destOrd="0" parTransId="{1350DA6D-0EA1-416F-A8C5-524584FF4C14}" sibTransId="{A0D5E771-5EBB-499C-80CC-D94C306F74BC}"/>
    <dgm:cxn modelId="{657EC623-C273-4DEB-85A8-CFF095DFF0C9}" type="presOf" srcId="{9B6DA564-D0C2-462E-B08D-F372930DBACF}" destId="{813EE7F2-5968-46AF-B50D-8BBF1923C21C}" srcOrd="0" destOrd="0" presId="urn:microsoft.com/office/officeart/2005/8/layout/orgChart1"/>
    <dgm:cxn modelId="{388C0724-5FDC-4E32-AAB5-F1D72A74268E}" type="presOf" srcId="{E289C704-4567-4D5F-BF26-32C907309A56}" destId="{42B896A1-55CD-446F-9C12-43D63235EA20}" srcOrd="0" destOrd="0" presId="urn:microsoft.com/office/officeart/2005/8/layout/orgChart1"/>
    <dgm:cxn modelId="{7B616027-CE6A-473C-97F6-CE14040E1065}" srcId="{D7F923B2-A6E2-4853-A208-57B2CC106477}" destId="{AB7BFEA1-A84C-463E-AD7B-D9BE03258756}" srcOrd="0" destOrd="0" parTransId="{19D28CE9-56A0-45D7-B2B1-EB734980040C}" sibTransId="{244E6EB8-0E6F-4A3C-80F5-F9E66349309D}"/>
    <dgm:cxn modelId="{BFE18327-DC47-48B3-BB72-A6AA52FB63B1}" srcId="{1E23B485-0B85-42A5-ACB6-BAD254F50F5C}" destId="{5CCA7FE9-C4C9-46A9-B4FD-B48FB36FB83B}" srcOrd="0" destOrd="0" parTransId="{792A3199-F94C-4C6F-8DA8-E6B6D50CB91C}" sibTransId="{0AB2E6DF-299C-433F-97D9-B9C4AE38FBBA}"/>
    <dgm:cxn modelId="{234A5F2B-6C4E-4873-8641-749D0C90ED95}" srcId="{3D4DEE79-E5C9-4E21-9AFB-A9CAB8709AE6}" destId="{1E23B485-0B85-42A5-ACB6-BAD254F50F5C}" srcOrd="0" destOrd="0" parTransId="{4A28C530-510F-4976-8587-4060186F1B91}" sibTransId="{92218976-7751-420E-A727-B58B64117DFF}"/>
    <dgm:cxn modelId="{5DB0482C-5A78-4AFD-8438-B39A419BC7C6}" type="presOf" srcId="{1F2ABDB6-897C-4F10-8495-5352BB787472}" destId="{22D45BD5-D1D1-4912-8785-1E86BE7F9377}" srcOrd="1" destOrd="0" presId="urn:microsoft.com/office/officeart/2005/8/layout/orgChart1"/>
    <dgm:cxn modelId="{6B73712F-FF3D-446F-BFD5-04859FBC447F}" type="presOf" srcId="{EACF7017-8F56-430C-BEDB-ECE2D654C6EE}" destId="{11EF41F0-BB70-4CF8-9484-4ABCBCDEC558}" srcOrd="0" destOrd="0" presId="urn:microsoft.com/office/officeart/2005/8/layout/orgChart1"/>
    <dgm:cxn modelId="{EBD61434-51BF-4399-B31E-35D1EDEB9ACA}" type="presOf" srcId="{5CCA7FE9-C4C9-46A9-B4FD-B48FB36FB83B}" destId="{0F846088-F913-4D9F-9EC8-AE07ACCCA09C}" srcOrd="1" destOrd="0" presId="urn:microsoft.com/office/officeart/2005/8/layout/orgChart1"/>
    <dgm:cxn modelId="{8E67BB37-5E6A-44E7-AF40-77AF69AE843A}" type="presOf" srcId="{A6705305-1355-4907-887B-F22A1D101956}" destId="{F7EC6245-BD21-4393-A7EE-0DD1458C3B06}" srcOrd="1" destOrd="0" presId="urn:microsoft.com/office/officeart/2005/8/layout/orgChart1"/>
    <dgm:cxn modelId="{9746003C-56D4-474D-A6E7-02B92242D476}" type="presOf" srcId="{07B87C8A-908D-474F-AB9E-910102C99785}" destId="{163B4B65-C216-4501-9892-2A95C16E493D}" srcOrd="0" destOrd="0" presId="urn:microsoft.com/office/officeart/2005/8/layout/orgChart1"/>
    <dgm:cxn modelId="{E0377E40-851A-4C7C-94E2-5D79491F92C4}" type="presOf" srcId="{3D4DEE79-E5C9-4E21-9AFB-A9CAB8709AE6}" destId="{76E09432-9686-4286-8977-52B2D57985FD}" srcOrd="0" destOrd="0" presId="urn:microsoft.com/office/officeart/2005/8/layout/orgChart1"/>
    <dgm:cxn modelId="{3CD2F140-A97F-49C5-98A8-649C3C85B115}" type="presOf" srcId="{B34983D7-C44F-4CA9-AE9E-08D333842318}" destId="{74A896C5-5DEC-4712-BC7C-BF005478B1AE}" srcOrd="0" destOrd="0" presId="urn:microsoft.com/office/officeart/2005/8/layout/orgChart1"/>
    <dgm:cxn modelId="{9EAD1161-019C-4EF5-9776-C7CDF554FB35}" srcId="{21A7D82D-FF49-423B-9073-5E81FFA9D36A}" destId="{619E09E1-F949-4C11-A759-BF0F73068F37}" srcOrd="0" destOrd="0" parTransId="{F96776F7-8C9D-4851-82F8-BFD56D6CA215}" sibTransId="{284FBD11-7F9A-4BD3-834F-08D98133DEA0}"/>
    <dgm:cxn modelId="{D4315B62-605D-4B10-8B6F-9945598428DD}" type="presOf" srcId="{C3E6DDE5-ACBC-4B61-8CE4-036755AC36AD}" destId="{952DF5A4-2939-4509-8CF3-9BDA1C8CCCD4}" srcOrd="0" destOrd="0" presId="urn:microsoft.com/office/officeart/2005/8/layout/orgChart1"/>
    <dgm:cxn modelId="{EB701944-0327-47AE-82DD-81EFC59DF7F2}" type="presOf" srcId="{AA5BDFB5-9C1E-4646-BE91-A912737D8C28}" destId="{6167D822-29DD-4A16-9D77-8A417D321E3C}" srcOrd="1" destOrd="0" presId="urn:microsoft.com/office/officeart/2005/8/layout/orgChart1"/>
    <dgm:cxn modelId="{9A18D464-E2FF-4280-9DC1-8CCA1524805A}" type="presOf" srcId="{AB7BFEA1-A84C-463E-AD7B-D9BE03258756}" destId="{02DB92DD-D2B6-4C92-9B17-453E9E32C501}" srcOrd="0" destOrd="0" presId="urn:microsoft.com/office/officeart/2005/8/layout/orgChart1"/>
    <dgm:cxn modelId="{D7292B45-02B8-4813-9BA2-9D7A8377DA31}" type="presOf" srcId="{D415ADA6-1FD5-4723-97C0-9F0150D4CB61}" destId="{E43D5833-7DA1-4D68-8783-77943DB2B7FB}" srcOrd="0" destOrd="0" presId="urn:microsoft.com/office/officeart/2005/8/layout/orgChart1"/>
    <dgm:cxn modelId="{AECD3945-1B94-4E04-A48C-03A7801CE8DA}" type="presOf" srcId="{AB7BFEA1-A84C-463E-AD7B-D9BE03258756}" destId="{E3B909F7-1C35-47A4-B172-248337610F29}" srcOrd="1" destOrd="0" presId="urn:microsoft.com/office/officeart/2005/8/layout/orgChart1"/>
    <dgm:cxn modelId="{7F856048-E4F2-4B51-80D3-CC520CB2B232}" type="presOf" srcId="{B0EAED1D-3A15-4BCF-BB4D-95CBDC86D26F}" destId="{D436DC62-8FEA-4778-8CFC-376746106D22}" srcOrd="1" destOrd="0" presId="urn:microsoft.com/office/officeart/2005/8/layout/orgChart1"/>
    <dgm:cxn modelId="{9E0DC269-4AB9-4FC6-A3C5-890F3EEBF4CE}" type="presOf" srcId="{54C7FE41-ACC3-4FC8-A542-7EEC1B9F4866}" destId="{8C33CCEE-B2F8-45FF-8E8B-4749FEE32B31}" srcOrd="1" destOrd="0" presId="urn:microsoft.com/office/officeart/2005/8/layout/orgChart1"/>
    <dgm:cxn modelId="{CD56436A-92D6-4EB9-B8A9-4CE1880CEF63}" type="presOf" srcId="{14FC674B-FED1-4107-9F90-3DCE5D5C1AB0}" destId="{5BCBC890-7250-425A-94B2-048CE49A9E8A}" srcOrd="0" destOrd="0" presId="urn:microsoft.com/office/officeart/2005/8/layout/orgChart1"/>
    <dgm:cxn modelId="{40FC936A-7DB1-4F77-868B-5FEE4DA3CAE3}" type="presOf" srcId="{6FFD417A-639E-496C-B876-8996AC1BF348}" destId="{478ACB34-0809-4CFD-B6FB-9B4AB7541972}" srcOrd="0" destOrd="0" presId="urn:microsoft.com/office/officeart/2005/8/layout/orgChart1"/>
    <dgm:cxn modelId="{38E4044B-EF87-439F-BABE-2BB1A427DE68}" type="presOf" srcId="{47AA0B82-2D66-401D-BDA7-77DB24C63260}" destId="{18381705-6B4C-48B9-8FF5-65E54B363FC5}" srcOrd="0" destOrd="0" presId="urn:microsoft.com/office/officeart/2005/8/layout/orgChart1"/>
    <dgm:cxn modelId="{615B094B-F9F6-4E9E-AE52-912C00823358}" srcId="{3D4DEE79-E5C9-4E21-9AFB-A9CAB8709AE6}" destId="{D7F923B2-A6E2-4853-A208-57B2CC106477}" srcOrd="4" destOrd="0" parTransId="{1464C24E-486F-442E-9911-9A70A16D83D2}" sibTransId="{DA83D52D-0AF1-41C2-9907-4BA972F72D87}"/>
    <dgm:cxn modelId="{D8B8A64C-B97F-46E5-B2FF-F15D924ED56A}" type="presOf" srcId="{4FD4D6B7-1AB2-46F9-A1B8-D9B3F0E6D9C4}" destId="{A5E3599F-AA74-4B7B-A553-64A9C0F7F020}" srcOrd="0" destOrd="0" presId="urn:microsoft.com/office/officeart/2005/8/layout/orgChart1"/>
    <dgm:cxn modelId="{05CFC04C-1837-4577-996B-07FCBE0B7215}" type="presOf" srcId="{619E09E1-F949-4C11-A759-BF0F73068F37}" destId="{4B101E77-8B8B-479B-A727-6F6D32550E1C}" srcOrd="1" destOrd="0" presId="urn:microsoft.com/office/officeart/2005/8/layout/orgChart1"/>
    <dgm:cxn modelId="{068F1251-C473-44E8-9836-8C94459EF890}" srcId="{DBA1E05F-3BA0-48F5-93FB-8ABE8D15FE62}" destId="{70CA279D-96BC-4CCB-85A3-09CB2B622E41}" srcOrd="2" destOrd="0" parTransId="{9B6DA564-D0C2-462E-B08D-F372930DBACF}" sibTransId="{04B36A94-1537-4BC5-9A74-284438478C67}"/>
    <dgm:cxn modelId="{6B1F1851-558A-4983-A8E4-A448BF10C1B6}" type="presOf" srcId="{1123D974-1CE8-47BD-BDCB-39A01F7529CF}" destId="{C0787A58-0339-43EC-934D-A1B404969DB1}" srcOrd="0" destOrd="0" presId="urn:microsoft.com/office/officeart/2005/8/layout/orgChart1"/>
    <dgm:cxn modelId="{D303EC51-0A82-42C8-A028-6ACFE859C297}" type="presOf" srcId="{881948BB-E358-4008-8CC7-7D76F5F00FD2}" destId="{CFEE95E9-856E-4B81-9DE5-8342A0020025}" srcOrd="0" destOrd="0" presId="urn:microsoft.com/office/officeart/2005/8/layout/orgChart1"/>
    <dgm:cxn modelId="{C5BBE853-2AE7-4246-BFFF-EAE58D29AFAD}" type="presOf" srcId="{A2577418-59F9-4F7A-81E9-ADB777730D05}" destId="{16653544-CCB0-4322-BBD2-D5C790560D55}" srcOrd="0" destOrd="0" presId="urn:microsoft.com/office/officeart/2005/8/layout/orgChart1"/>
    <dgm:cxn modelId="{69417B54-10C9-49A1-943C-89DB7016F222}" type="presOf" srcId="{D2F2441B-7F9B-4E37-B26F-1FF5D804317D}" destId="{7F3B5C45-1009-4C87-82F4-CEBDB7DEE4B8}" srcOrd="0" destOrd="0" presId="urn:microsoft.com/office/officeart/2005/8/layout/orgChart1"/>
    <dgm:cxn modelId="{686A9974-E776-4016-822A-1F3D93F442C8}" type="presOf" srcId="{F40ECBAC-7CDB-4168-902E-11107E7EBC80}" destId="{0E7D0FAB-E97C-4960-BBD3-51AD6668A788}" srcOrd="0" destOrd="0" presId="urn:microsoft.com/office/officeart/2005/8/layout/orgChart1"/>
    <dgm:cxn modelId="{E39A1476-6DE8-4537-8AF0-A1A6DF19CFB6}" type="presOf" srcId="{70CA279D-96BC-4CCB-85A3-09CB2B622E41}" destId="{3852D8F5-36DE-4AC6-A55F-EE7D5C24FED1}" srcOrd="0" destOrd="0" presId="urn:microsoft.com/office/officeart/2005/8/layout/orgChart1"/>
    <dgm:cxn modelId="{0A7EDB56-1770-4259-8CDF-874EC2AB38A9}" type="presOf" srcId="{419CD48D-1534-41FA-97A2-351901B1217D}" destId="{90934300-DA51-46F4-BBB8-B4C360EC4BED}" srcOrd="1" destOrd="0" presId="urn:microsoft.com/office/officeart/2005/8/layout/orgChart1"/>
    <dgm:cxn modelId="{18CF0357-9D60-4071-BF66-C0C0F3F41243}" type="presOf" srcId="{1464C24E-486F-442E-9911-9A70A16D83D2}" destId="{B6D43798-5F69-463B-B012-9543EECCBEE3}" srcOrd="0" destOrd="0" presId="urn:microsoft.com/office/officeart/2005/8/layout/orgChart1"/>
    <dgm:cxn modelId="{76B7A478-3505-4387-87CB-C9C79743CEEC}" type="presOf" srcId="{A99FDCFA-CBD5-4F67-9AFD-E8A18ACE4730}" destId="{1935C221-C2C3-4B47-8524-921647D36449}" srcOrd="0" destOrd="0" presId="urn:microsoft.com/office/officeart/2005/8/layout/orgChart1"/>
    <dgm:cxn modelId="{80C5087A-8F90-4D07-A0D7-4E68BAE03E47}" type="presOf" srcId="{6B5A8AD9-2E96-4A77-8A82-2461F38481A4}" destId="{8207C124-3CA3-44A0-BE7D-40E1BAA22301}" srcOrd="1" destOrd="0" presId="urn:microsoft.com/office/officeart/2005/8/layout/orgChart1"/>
    <dgm:cxn modelId="{54D5FB5A-66A4-4704-861E-E704FFD33663}" srcId="{5972B7BE-2154-43F2-B078-74E9F7CD8FCE}" destId="{44D2F765-B7D7-4BE0-8525-D3D2A824B6A7}" srcOrd="0" destOrd="0" parTransId="{07B87C8A-908D-474F-AB9E-910102C99785}" sibTransId="{34CE1E54-A176-49AE-A788-77535E9800A1}"/>
    <dgm:cxn modelId="{FEB8297B-FA94-409E-A313-D9A48BA6B9B6}" type="presOf" srcId="{3FC3DDC1-3EE9-42D8-85EA-EED60F511E32}" destId="{B694C972-72EC-4A0E-8C9D-1ACA6D361D5A}" srcOrd="0" destOrd="0" presId="urn:microsoft.com/office/officeart/2005/8/layout/orgChart1"/>
    <dgm:cxn modelId="{3E87937C-6203-4CA8-A279-D3862A0F0A5D}" type="presOf" srcId="{DBA1E05F-3BA0-48F5-93FB-8ABE8D15FE62}" destId="{56039330-91BA-444E-B3B0-26333D2F0FE4}" srcOrd="1" destOrd="0" presId="urn:microsoft.com/office/officeart/2005/8/layout/orgChart1"/>
    <dgm:cxn modelId="{FA7A297D-7B5D-44C4-B5CF-786626187F53}" type="presOf" srcId="{54C7FE41-ACC3-4FC8-A542-7EEC1B9F4866}" destId="{FC427350-9E4E-4902-8D99-30DA9181EAB5}" srcOrd="0" destOrd="0" presId="urn:microsoft.com/office/officeart/2005/8/layout/orgChart1"/>
    <dgm:cxn modelId="{143AF37E-C4FC-422F-BBC5-3FAD1E7108D1}" type="presOf" srcId="{CEFE4A97-53E2-4137-B6DF-A61D104B90C6}" destId="{40DA5D1A-7CDC-4576-B8EA-6A9BB89D5FED}" srcOrd="1" destOrd="0" presId="urn:microsoft.com/office/officeart/2005/8/layout/orgChart1"/>
    <dgm:cxn modelId="{09B5FA81-43EC-4EFA-AE5E-34E5C7ED3E68}" type="presOf" srcId="{1E23B485-0B85-42A5-ACB6-BAD254F50F5C}" destId="{C4FE2DB7-216F-4D53-8F5C-5DF0A8ADB45F}" srcOrd="0" destOrd="0" presId="urn:microsoft.com/office/officeart/2005/8/layout/orgChart1"/>
    <dgm:cxn modelId="{66339D82-57FB-4D62-9FEB-BBF5203B2B3A}" srcId="{6B5A8AD9-2E96-4A77-8A82-2461F38481A4}" destId="{4B075027-F50D-4188-84B1-60BF497859C5}" srcOrd="0" destOrd="0" parTransId="{8176100B-3D9E-406A-AD79-2321C194A1F3}" sibTransId="{40C04CC1-0F9A-43EA-807B-2A7FB2851D09}"/>
    <dgm:cxn modelId="{35BB8683-8A05-4303-94CD-DCC4FD4120AD}" srcId="{21A7D82D-FF49-423B-9073-5E81FFA9D36A}" destId="{43C7BA72-A479-4B10-A4AA-51209DD7C787}" srcOrd="3" destOrd="0" parTransId="{CDF18EF9-4A84-48B0-BD7F-C6AAB3DC9A22}" sibTransId="{2525ABAB-71F6-4DF2-91BC-2FA9123E4A10}"/>
    <dgm:cxn modelId="{D94FF384-58D8-419B-BA77-93EBA030D75D}" type="presOf" srcId="{1E23B485-0B85-42A5-ACB6-BAD254F50F5C}" destId="{273470C8-1924-48EA-BBFE-DBAC7434E3AE}" srcOrd="1" destOrd="0" presId="urn:microsoft.com/office/officeart/2005/8/layout/orgChart1"/>
    <dgm:cxn modelId="{97A56386-306C-4692-A8F3-D956728C95CF}" srcId="{3D4DEE79-E5C9-4E21-9AFB-A9CAB8709AE6}" destId="{C3E6DDE5-ACBC-4B61-8CE4-036755AC36AD}" srcOrd="5" destOrd="0" parTransId="{D46D7D89-6B7B-4A2B-86AD-74626036423B}" sibTransId="{9A663857-F510-4D08-96B6-92AE76362E0C}"/>
    <dgm:cxn modelId="{9E03B786-DC23-44CC-AB74-106D13329132}" type="presOf" srcId="{3D4DEE79-E5C9-4E21-9AFB-A9CAB8709AE6}" destId="{305D5B8A-BFC9-4960-823A-174CCAC27216}" srcOrd="1" destOrd="0" presId="urn:microsoft.com/office/officeart/2005/8/layout/orgChart1"/>
    <dgm:cxn modelId="{F808D088-5674-4514-83FC-A20FF4F2FEAF}" type="presOf" srcId="{87972087-515C-4070-887A-AA7D9BF9F4D3}" destId="{B5D0B326-1DED-4C32-9161-783DA32B9447}" srcOrd="0" destOrd="0" presId="urn:microsoft.com/office/officeart/2005/8/layout/orgChart1"/>
    <dgm:cxn modelId="{C9C7588B-4F98-40B0-B1F5-087BB70A4F44}" type="presOf" srcId="{B08D89C7-69CB-413F-9A7D-5EA27C37DEE8}" destId="{82B6B8C3-2664-4562-A71B-B96897D550AD}" srcOrd="1" destOrd="0" presId="urn:microsoft.com/office/officeart/2005/8/layout/orgChart1"/>
    <dgm:cxn modelId="{4D9D9C8B-42EE-48E0-A114-3DE2619E9956}" srcId="{B08D89C7-69CB-413F-9A7D-5EA27C37DEE8}" destId="{6FFD417A-639E-496C-B876-8996AC1BF348}" srcOrd="0" destOrd="0" parTransId="{14FC674B-FED1-4107-9F90-3DCE5D5C1AB0}" sibTransId="{FF2CB23D-390E-43A2-8E6E-844FA343B3DA}"/>
    <dgm:cxn modelId="{7F25248E-4389-4AB4-828D-CC67697A9839}" type="presOf" srcId="{43C7BA72-A479-4B10-A4AA-51209DD7C787}" destId="{1201141B-7A4E-4148-A49B-7E3961759930}" srcOrd="1" destOrd="0" presId="urn:microsoft.com/office/officeart/2005/8/layout/orgChart1"/>
    <dgm:cxn modelId="{897EA290-DCDB-4BAA-9AE8-0BBA5369EA48}" type="presOf" srcId="{43C7BA72-A479-4B10-A4AA-51209DD7C787}" destId="{173C12C9-ABAC-4EAB-B87D-9157D9F12510}" srcOrd="0" destOrd="0" presId="urn:microsoft.com/office/officeart/2005/8/layout/orgChart1"/>
    <dgm:cxn modelId="{BC1BF895-329C-4CE1-89F9-5A392E4A8464}" srcId="{D2F2441B-7F9B-4E37-B26F-1FF5D804317D}" destId="{CEFE4A97-53E2-4137-B6DF-A61D104B90C6}" srcOrd="1" destOrd="0" parTransId="{70F5D312-423F-4AF7-A6D8-B8A5E263D73A}" sibTransId="{6D91CD6D-D64F-4FE0-811A-0A82A92514FD}"/>
    <dgm:cxn modelId="{649B8499-7B37-478F-9CC3-3E9F4ACEC7E2}" srcId="{21A7D82D-FF49-423B-9073-5E81FFA9D36A}" destId="{87972087-515C-4070-887A-AA7D9BF9F4D3}" srcOrd="1" destOrd="0" parTransId="{A99FDCFA-CBD5-4F67-9AFD-E8A18ACE4730}" sibTransId="{167B3509-1F24-4FCA-A18E-4593E4CB7CB3}"/>
    <dgm:cxn modelId="{5B4F089D-4217-4471-B037-2F84045E7E13}" srcId="{6B5A8AD9-2E96-4A77-8A82-2461F38481A4}" destId="{3D4DEE79-E5C9-4E21-9AFB-A9CAB8709AE6}" srcOrd="1" destOrd="0" parTransId="{881948BB-E358-4008-8CC7-7D76F5F00FD2}" sibTransId="{553EBE47-6871-4F88-848E-BCD89A6E5F0F}"/>
    <dgm:cxn modelId="{E9A0BD9D-917C-49BF-A2EC-E86E05C02E73}" type="presOf" srcId="{5CCA7FE9-C4C9-46A9-B4FD-B48FB36FB83B}" destId="{A48ABFE1-2016-4957-9A56-4AAE1FAA37D1}" srcOrd="0" destOrd="0" presId="urn:microsoft.com/office/officeart/2005/8/layout/orgChart1"/>
    <dgm:cxn modelId="{4CC2049F-C9D4-40D6-92AD-B339FE1BC70B}" srcId="{5972B7BE-2154-43F2-B078-74E9F7CD8FCE}" destId="{B34983D7-C44F-4CA9-AE9E-08D333842318}" srcOrd="1" destOrd="0" parTransId="{4FD4D6B7-1AB2-46F9-A1B8-D9B3F0E6D9C4}" sibTransId="{D606A575-9FF6-460A-97B8-0F2D005AD4DC}"/>
    <dgm:cxn modelId="{9F89689F-A918-4484-8D7E-907D8DE24926}" type="presOf" srcId="{4B075027-F50D-4188-84B1-60BF497859C5}" destId="{143C3BD8-C46E-4FA1-B50F-846BDB20A78F}" srcOrd="0" destOrd="0" presId="urn:microsoft.com/office/officeart/2005/8/layout/orgChart1"/>
    <dgm:cxn modelId="{E8ED949F-A6B5-46EE-A78E-F0B39B8D64DA}" srcId="{5CCA7FE9-C4C9-46A9-B4FD-B48FB36FB83B}" destId="{419CD48D-1534-41FA-97A2-351901B1217D}" srcOrd="1" destOrd="0" parTransId="{A2577418-59F9-4F7A-81E9-ADB777730D05}" sibTransId="{9F51BF76-82F0-4B2A-AAD8-C45D05B64CC1}"/>
    <dgm:cxn modelId="{F066D79F-68AD-4CAE-A07E-CF3A273ED113}" type="presOf" srcId="{FE89DC49-E5B6-4B39-8A3A-FFC8206DD377}" destId="{3E833B52-E828-4217-8329-A96E68A42F51}" srcOrd="1" destOrd="0" presId="urn:microsoft.com/office/officeart/2005/8/layout/orgChart1"/>
    <dgm:cxn modelId="{B71B12A0-92D1-47F3-85A1-DBDAFAF1FC83}" type="presOf" srcId="{1F2ABDB6-897C-4F10-8495-5352BB787472}" destId="{3B457B1F-1F41-41DD-B8BB-9AFF658594B7}" srcOrd="0" destOrd="0" presId="urn:microsoft.com/office/officeart/2005/8/layout/orgChart1"/>
    <dgm:cxn modelId="{B7FBFAA1-D6E0-4C6D-8E36-7EE316F84F59}" type="presOf" srcId="{70CA279D-96BC-4CCB-85A3-09CB2B622E41}" destId="{C82895BD-7897-454E-8BA5-D1DAE3FD52D9}" srcOrd="1" destOrd="0" presId="urn:microsoft.com/office/officeart/2005/8/layout/orgChart1"/>
    <dgm:cxn modelId="{0DB29FA3-C88A-40AF-A455-B2369E31F46E}" type="presOf" srcId="{F96776F7-8C9D-4851-82F8-BFD56D6CA215}" destId="{8D3B4C8B-EA01-4328-B94D-7F0251FF97DD}" srcOrd="0" destOrd="0" presId="urn:microsoft.com/office/officeart/2005/8/layout/orgChart1"/>
    <dgm:cxn modelId="{41BA04A8-5147-4B72-8F52-27C18F0E280B}" type="presOf" srcId="{419CD48D-1534-41FA-97A2-351901B1217D}" destId="{DAA628FE-AE6A-4302-9BB6-55C2C62FE368}" srcOrd="0" destOrd="0" presId="urn:microsoft.com/office/officeart/2005/8/layout/orgChart1"/>
    <dgm:cxn modelId="{CD6B65A9-2093-4D04-9254-7394CAF5F3EA}" type="presOf" srcId="{0B9C04E7-9BCD-4BA0-B552-3D01166DE356}" destId="{7C3FCC2E-3AE3-41BE-A987-8B9DC159716C}" srcOrd="0" destOrd="0" presId="urn:microsoft.com/office/officeart/2005/8/layout/orgChart1"/>
    <dgm:cxn modelId="{F38F87AA-8F55-4E8B-939C-11D1E74B3A57}" srcId="{6B5A8AD9-2E96-4A77-8A82-2461F38481A4}" destId="{B08D89C7-69CB-413F-9A7D-5EA27C37DEE8}" srcOrd="4" destOrd="0" parTransId="{90FAABF2-522D-4BC8-9E3C-63BC929529E4}" sibTransId="{F781F9A5-2E0F-40B1-B027-226A5007E7CC}"/>
    <dgm:cxn modelId="{D2CFAAAE-BE81-4607-950E-F7B5FE97AAF2}" type="presOf" srcId="{2733BCB0-4A51-407A-BFA9-8D6D96ECD8F1}" destId="{200BCE3D-3C59-4D22-8F28-22D707DF0884}" srcOrd="0" destOrd="0" presId="urn:microsoft.com/office/officeart/2005/8/layout/orgChart1"/>
    <dgm:cxn modelId="{8924D7AE-619A-4129-A3DB-0ADC67F3584C}" srcId="{3D4DEE79-E5C9-4E21-9AFB-A9CAB8709AE6}" destId="{5972B7BE-2154-43F2-B078-74E9F7CD8FCE}" srcOrd="2" destOrd="0" parTransId="{E2F83FDE-4111-4987-B593-9ACC4486B1D9}" sibTransId="{E1F79585-3914-4385-8BEE-CF94D4AEE967}"/>
    <dgm:cxn modelId="{3EA0A0B1-F3C1-4202-9D55-766B64B5EC20}" srcId="{D2F2441B-7F9B-4E37-B26F-1FF5D804317D}" destId="{3FC3DDC1-3EE9-42D8-85EA-EED60F511E32}" srcOrd="2" destOrd="0" parTransId="{775FCAF6-D50C-4003-A816-45EFC4C23783}" sibTransId="{C1F2DBDE-96D5-4647-96E3-24B4C230D259}"/>
    <dgm:cxn modelId="{8074D7B4-D44C-48EA-80ED-29044FBB1979}" type="presOf" srcId="{1350DA6D-0EA1-416F-A8C5-524584FF4C14}" destId="{27712085-1646-43B9-918F-64984AE198BB}" srcOrd="0" destOrd="0" presId="urn:microsoft.com/office/officeart/2005/8/layout/orgChart1"/>
    <dgm:cxn modelId="{E252C5BA-D16F-403C-950A-0F7B82AC0B0C}" type="presOf" srcId="{DBA1E05F-3BA0-48F5-93FB-8ABE8D15FE62}" destId="{1656D18B-9E4C-41EF-BC20-9CAD0686A70B}" srcOrd="0" destOrd="0" presId="urn:microsoft.com/office/officeart/2005/8/layout/orgChart1"/>
    <dgm:cxn modelId="{B963C0BE-288C-4BDE-87A1-EE6A578C12B6}" type="presOf" srcId="{40962A36-A02A-4507-B697-C4E1A4B0E40A}" destId="{908B9EB1-7E44-4CD8-804B-0A33648F178C}" srcOrd="1" destOrd="0" presId="urn:microsoft.com/office/officeart/2005/8/layout/orgChart1"/>
    <dgm:cxn modelId="{DBF818C2-7987-4087-9A2C-48A4AE16F429}" type="presOf" srcId="{44D2F765-B7D7-4BE0-8525-D3D2A824B6A7}" destId="{8AA49321-BD08-4C02-BA8F-2F15476D5FD8}" srcOrd="0" destOrd="0" presId="urn:microsoft.com/office/officeart/2005/8/layout/orgChart1"/>
    <dgm:cxn modelId="{BFC499C6-58F3-4B45-B531-13403AFF9083}" srcId="{5972B7BE-2154-43F2-B078-74E9F7CD8FCE}" destId="{40962A36-A02A-4507-B697-C4E1A4B0E40A}" srcOrd="2" destOrd="0" parTransId="{89BDCD2A-9C0F-47E0-85EB-1A4CB472205B}" sibTransId="{B984B3E0-4F79-466E-A312-3B35DEFF535D}"/>
    <dgm:cxn modelId="{17A423C7-4A0C-466E-92AD-B4688E0C6321}" type="presOf" srcId="{E289C704-4567-4D5F-BF26-32C907309A56}" destId="{AAA1376E-8B56-49CC-BA8F-451122F92459}" srcOrd="1" destOrd="0" presId="urn:microsoft.com/office/officeart/2005/8/layout/orgChart1"/>
    <dgm:cxn modelId="{2FE4C2C9-8D59-4EA5-ACD7-A542109CC0A2}" type="presOf" srcId="{CDF18EF9-4A84-48B0-BD7F-C6AAB3DC9A22}" destId="{D54AE592-A975-4CFE-9F8A-CCFDF794A031}" srcOrd="0" destOrd="0" presId="urn:microsoft.com/office/officeart/2005/8/layout/orgChart1"/>
    <dgm:cxn modelId="{F06898CA-8239-4FA3-A37E-E131790EB662}" type="presOf" srcId="{D46D7D89-6B7B-4A2B-86AD-74626036423B}" destId="{5DB226D6-5BD4-4A64-A870-84273F56770F}" srcOrd="0" destOrd="0" presId="urn:microsoft.com/office/officeart/2005/8/layout/orgChart1"/>
    <dgm:cxn modelId="{6CDB25CC-D027-43E8-9ADB-6B7156098BF4}" type="presOf" srcId="{B08D89C7-69CB-413F-9A7D-5EA27C37DEE8}" destId="{90D187C8-293F-4E2A-B9D1-0D73C137FCD4}" srcOrd="0" destOrd="0" presId="urn:microsoft.com/office/officeart/2005/8/layout/orgChart1"/>
    <dgm:cxn modelId="{3DA06ECD-E7C7-4D5F-8A66-F2284536A72F}" type="presOf" srcId="{21A7D82D-FF49-423B-9073-5E81FFA9D36A}" destId="{04ECF03D-2321-4760-BAB0-027D1AB01B9F}" srcOrd="0" destOrd="0" presId="urn:microsoft.com/office/officeart/2005/8/layout/orgChart1"/>
    <dgm:cxn modelId="{0E7D38CF-C37B-4D0D-8AF1-38DD558F25D5}" type="presOf" srcId="{8176100B-3D9E-406A-AD79-2321C194A1F3}" destId="{79D6E21D-2D8E-4B4F-9368-D546504B97F7}" srcOrd="0" destOrd="0" presId="urn:microsoft.com/office/officeart/2005/8/layout/orgChart1"/>
    <dgm:cxn modelId="{499D5DD2-B115-4AF0-B234-FB711DBC5676}" srcId="{DBA1E05F-3BA0-48F5-93FB-8ABE8D15FE62}" destId="{B0EAED1D-3A15-4BCF-BB4D-95CBDC86D26F}" srcOrd="1" destOrd="0" parTransId="{0B9C04E7-9BCD-4BA0-B552-3D01166DE356}" sibTransId="{1BA24AAD-3163-4E26-88D3-C1A2C6738895}"/>
    <dgm:cxn modelId="{3514E6D2-83BE-430D-8EE5-EC5BA8887A32}" srcId="{B08D89C7-69CB-413F-9A7D-5EA27C37DEE8}" destId="{AA5BDFB5-9C1E-4646-BE91-A912737D8C28}" srcOrd="1" destOrd="0" parTransId="{096B8932-5385-4AEC-8801-7D960048CB68}" sibTransId="{B5C6722F-E913-4AA5-BEA0-EAD5C7489ED7}"/>
    <dgm:cxn modelId="{F54750D3-3869-4D03-803D-C136AEDD3EAB}" type="presOf" srcId="{B34983D7-C44F-4CA9-AE9E-08D333842318}" destId="{110DF5D4-9EFE-4F24-967E-4AB46ACDD0C6}" srcOrd="1" destOrd="0" presId="urn:microsoft.com/office/officeart/2005/8/layout/orgChart1"/>
    <dgm:cxn modelId="{185752D6-5EB1-4CD8-8DC6-279781146506}" type="presOf" srcId="{D7F923B2-A6E2-4853-A208-57B2CC106477}" destId="{6FEDAB1D-6233-4652-AF6F-C8F67827AF78}" srcOrd="1" destOrd="0" presId="urn:microsoft.com/office/officeart/2005/8/layout/orgChart1"/>
    <dgm:cxn modelId="{F25258D9-93E1-47C5-A392-A591B7C5D439}" srcId="{5CCA7FE9-C4C9-46A9-B4FD-B48FB36FB83B}" destId="{FE89DC49-E5B6-4B39-8A3A-FFC8206DD377}" srcOrd="0" destOrd="0" parTransId="{EACF7017-8F56-430C-BEDB-ECE2D654C6EE}" sibTransId="{A8BA9128-D257-4A42-80E1-DE05CEAD7ADA}"/>
    <dgm:cxn modelId="{C217D8D9-74BA-4A41-8957-B17C474EF6CF}" type="presOf" srcId="{792A3199-F94C-4C6F-8DA8-E6B6D50CB91C}" destId="{91962DC9-2A8D-4F35-8C46-8FE0C6D4A453}" srcOrd="0" destOrd="0" presId="urn:microsoft.com/office/officeart/2005/8/layout/orgChart1"/>
    <dgm:cxn modelId="{E3849ADB-34D2-4F2E-B9EA-6F437019201A}" type="presOf" srcId="{AA5BDFB5-9C1E-4646-BE91-A912737D8C28}" destId="{E288A3B9-4B7F-4622-82B1-EE41DCE985A8}" srcOrd="0" destOrd="0" presId="urn:microsoft.com/office/officeart/2005/8/layout/orgChart1"/>
    <dgm:cxn modelId="{F48C27DD-3697-40D3-8843-940C17D3EBE4}" type="presOf" srcId="{FBEEDD6D-D5E6-4D48-800D-1D6BB4BE9993}" destId="{863565B5-DFE6-459C-A71C-FD22018CCA00}" srcOrd="1" destOrd="0" presId="urn:microsoft.com/office/officeart/2005/8/layout/orgChart1"/>
    <dgm:cxn modelId="{C2AC63DD-9A46-4832-BF34-EF5630771BE7}" type="presOf" srcId="{3BAEBF06-5380-4E91-A97D-197A2B613E04}" destId="{947ADBAA-E783-4DE3-98C8-98AEF81FBA06}" srcOrd="0" destOrd="0" presId="urn:microsoft.com/office/officeart/2005/8/layout/orgChart1"/>
    <dgm:cxn modelId="{945630DE-5CE4-4535-92C4-EC4E0EC0BDDF}" srcId="{3D4DEE79-E5C9-4E21-9AFB-A9CAB8709AE6}" destId="{21A7D82D-FF49-423B-9073-5E81FFA9D36A}" srcOrd="1" destOrd="0" parTransId="{D415ADA6-1FD5-4723-97C0-9F0150D4CB61}" sibTransId="{7623FD5E-11C9-49E8-A65B-5F080BE974C4}"/>
    <dgm:cxn modelId="{A69C1FDF-6131-4748-9CF8-7A9301F14475}" type="presOf" srcId="{E2F83FDE-4111-4987-B593-9ACC4486B1D9}" destId="{62E5F708-90A7-47F4-8E59-7D11821B60CE}" srcOrd="0" destOrd="0" presId="urn:microsoft.com/office/officeart/2005/8/layout/orgChart1"/>
    <dgm:cxn modelId="{6A93AAE0-403D-4FF0-8300-922684C79CB5}" type="presOf" srcId="{D7F923B2-A6E2-4853-A208-57B2CC106477}" destId="{C478D555-B1AF-430C-9339-8C5E61320C05}" srcOrd="0" destOrd="0" presId="urn:microsoft.com/office/officeart/2005/8/layout/orgChart1"/>
    <dgm:cxn modelId="{053168E6-0C55-431A-AA37-AFA0A5A8EC30}" type="presOf" srcId="{40962A36-A02A-4507-B697-C4E1A4B0E40A}" destId="{E126C5D2-E7BB-43DE-BCDA-A1D6A1885262}" srcOrd="0" destOrd="0" presId="urn:microsoft.com/office/officeart/2005/8/layout/orgChart1"/>
    <dgm:cxn modelId="{0D60B1EA-F095-4AF8-A33A-C18891D203F2}" type="presOf" srcId="{7DD9857F-DE04-4B4D-BDE1-249024FFD909}" destId="{1385AC73-2DD6-40B1-97D6-95D4907ABEC1}" srcOrd="0" destOrd="0" presId="urn:microsoft.com/office/officeart/2005/8/layout/orgChart1"/>
    <dgm:cxn modelId="{34B620EB-0B8A-462F-B6F7-28DC4AE4A278}" type="presOf" srcId="{6B5A8AD9-2E96-4A77-8A82-2461F38481A4}" destId="{0F05D138-0441-4F6F-921D-7DF4D4CA6E05}" srcOrd="0" destOrd="0" presId="urn:microsoft.com/office/officeart/2005/8/layout/orgChart1"/>
    <dgm:cxn modelId="{501C26EC-B93C-464E-AC6A-A2567A99AAA1}" srcId="{6B5A8AD9-2E96-4A77-8A82-2461F38481A4}" destId="{E289C704-4567-4D5F-BF26-32C907309A56}" srcOrd="3" destOrd="0" parTransId="{1123D974-1CE8-47BD-BDCB-39A01F7529CF}" sibTransId="{A12D0756-2CFF-4E9D-828A-5ED0F5DB7626}"/>
    <dgm:cxn modelId="{BFAA3DED-835C-44C8-8A42-60E61537550F}" srcId="{DBA1E05F-3BA0-48F5-93FB-8ABE8D15FE62}" destId="{47AA0B82-2D66-401D-BDA7-77DB24C63260}" srcOrd="3" destOrd="0" parTransId="{F40ECBAC-7CDB-4168-902E-11107E7EBC80}" sibTransId="{2B3BEB7A-F1DC-4AD6-A50F-CCD9013E5EE3}"/>
    <dgm:cxn modelId="{37DD6EEF-4E66-40A7-96A1-B32FD7830DE0}" type="presOf" srcId="{FE89DC49-E5B6-4B39-8A3A-FFC8206DD377}" destId="{F6953D53-75AB-4E53-AE3A-F18B00659DF9}" srcOrd="0" destOrd="0" presId="urn:microsoft.com/office/officeart/2005/8/layout/orgChart1"/>
    <dgm:cxn modelId="{452C8CEF-E41E-4C20-938D-84D878CA061B}" type="presOf" srcId="{619E09E1-F949-4C11-A759-BF0F73068F37}" destId="{14182C15-BDCA-423A-9A8D-81BE4087A496}" srcOrd="0" destOrd="0" presId="urn:microsoft.com/office/officeart/2005/8/layout/orgChart1"/>
    <dgm:cxn modelId="{A002F9F0-EF22-4B65-8D85-63E4A9941E52}" srcId="{DBA1E05F-3BA0-48F5-93FB-8ABE8D15FE62}" destId="{54C7FE41-ACC3-4FC8-A542-7EEC1B9F4866}" srcOrd="0" destOrd="0" parTransId="{184195CE-135E-443C-A6FC-D72F2152C0AB}" sibTransId="{AF8DDCEA-CC43-4CA5-9E4E-7C3487DE697C}"/>
    <dgm:cxn modelId="{6F4616F1-4BA2-4A6B-9DA5-1E39102A9E50}" type="presOf" srcId="{44D2F765-B7D7-4BE0-8525-D3D2A824B6A7}" destId="{64EE4DF8-0722-4566-A9F4-AB916E84E00E}" srcOrd="1" destOrd="0" presId="urn:microsoft.com/office/officeart/2005/8/layout/orgChart1"/>
    <dgm:cxn modelId="{A430F2F1-7BDF-48DD-A228-A4650EFF9930}" type="presOf" srcId="{FF626834-7727-45BE-BF66-4A94F80CE651}" destId="{1A088131-0CCB-4F09-97EF-D4B360EE51E9}" srcOrd="0" destOrd="0" presId="urn:microsoft.com/office/officeart/2005/8/layout/orgChart1"/>
    <dgm:cxn modelId="{F582CFF2-B8EA-4D07-9801-E00CCCB00022}" srcId="{6B5A8AD9-2E96-4A77-8A82-2461F38481A4}" destId="{1F2ABDB6-897C-4F10-8495-5352BB787472}" srcOrd="2" destOrd="0" parTransId="{3BAEBF06-5380-4E91-A97D-197A2B613E04}" sibTransId="{B4CFC3B3-7BCC-4FA6-B5A7-1ACFB5C6ED5A}"/>
    <dgm:cxn modelId="{6B3526F3-73DA-4E47-AA5E-9CAE46F3141C}" type="presOf" srcId="{A6705305-1355-4907-887B-F22A1D101956}" destId="{BE24AA6D-9F43-40B7-B0D7-122E9A6B98E3}" srcOrd="0" destOrd="0" presId="urn:microsoft.com/office/officeart/2005/8/layout/orgChart1"/>
    <dgm:cxn modelId="{FE7199F5-8913-4ED3-A65C-AB96F0B8959E}" srcId="{5972B7BE-2154-43F2-B078-74E9F7CD8FCE}" destId="{7DD9857F-DE04-4B4D-BDE1-249024FFD909}" srcOrd="3" destOrd="0" parTransId="{FF626834-7727-45BE-BF66-4A94F80CE651}" sibTransId="{1A1FEEDD-7795-4D07-80B3-58AB598F02BF}"/>
    <dgm:cxn modelId="{F7FFC9F5-5A79-4263-823C-5584C7101B4C}" type="presOf" srcId="{89BDCD2A-9C0F-47E0-85EB-1A4CB472205B}" destId="{FA34C1D6-8F2C-44F5-AE9C-451D73174C05}" srcOrd="0" destOrd="0" presId="urn:microsoft.com/office/officeart/2005/8/layout/orgChart1"/>
    <dgm:cxn modelId="{6F98DFF7-8744-403B-9F37-562139C3C1E8}" srcId="{D2F2441B-7F9B-4E37-B26F-1FF5D804317D}" destId="{6B5A8AD9-2E96-4A77-8A82-2461F38481A4}" srcOrd="0" destOrd="0" parTransId="{D056ECA8-09DA-4E5D-ACF8-33A84EA5F3BA}" sibTransId="{6C1EC090-1EE6-4860-9912-702404CDA6AC}"/>
    <dgm:cxn modelId="{41267FF9-7CDF-4F78-9A04-514A07149906}" type="presOf" srcId="{FBEEDD6D-D5E6-4D48-800D-1D6BB4BE9993}" destId="{A8E74893-51AA-437B-89DE-C0567A44FF29}" srcOrd="0" destOrd="0" presId="urn:microsoft.com/office/officeart/2005/8/layout/orgChart1"/>
    <dgm:cxn modelId="{F2132FFC-3FA3-47F6-87DE-6BF88B46C1DB}" type="presOf" srcId="{3FC3DDC1-3EE9-42D8-85EA-EED60F511E32}" destId="{A102310B-75AD-4F40-8BB1-5E83334226F6}" srcOrd="1" destOrd="0" presId="urn:microsoft.com/office/officeart/2005/8/layout/orgChart1"/>
    <dgm:cxn modelId="{3D11F9FF-896A-41C8-8D52-59732FC41BAA}" type="presOf" srcId="{47AA0B82-2D66-401D-BDA7-77DB24C63260}" destId="{FB4666B5-5AF4-4385-9827-FD4733744013}" srcOrd="1" destOrd="0" presId="urn:microsoft.com/office/officeart/2005/8/layout/orgChart1"/>
    <dgm:cxn modelId="{25116094-8F0C-412B-B4ED-70F1070712F2}" type="presParOf" srcId="{7F3B5C45-1009-4C87-82F4-CEBDB7DEE4B8}" destId="{6C807291-0CA6-4164-A6E2-E70B8A8B2E53}" srcOrd="0" destOrd="0" presId="urn:microsoft.com/office/officeart/2005/8/layout/orgChart1"/>
    <dgm:cxn modelId="{3D2B982B-A480-474C-8B03-8D14319CAB3E}" type="presParOf" srcId="{6C807291-0CA6-4164-A6E2-E70B8A8B2E53}" destId="{74065049-671E-4D67-B3F2-4B672B6064EA}" srcOrd="0" destOrd="0" presId="urn:microsoft.com/office/officeart/2005/8/layout/orgChart1"/>
    <dgm:cxn modelId="{64B02837-68A5-423F-AB1E-1D48DE786770}" type="presParOf" srcId="{74065049-671E-4D67-B3F2-4B672B6064EA}" destId="{0F05D138-0441-4F6F-921D-7DF4D4CA6E05}" srcOrd="0" destOrd="0" presId="urn:microsoft.com/office/officeart/2005/8/layout/orgChart1"/>
    <dgm:cxn modelId="{AE5910E6-18F1-475D-B7F3-5A88EE0F53F5}" type="presParOf" srcId="{74065049-671E-4D67-B3F2-4B672B6064EA}" destId="{8207C124-3CA3-44A0-BE7D-40E1BAA22301}" srcOrd="1" destOrd="0" presId="urn:microsoft.com/office/officeart/2005/8/layout/orgChart1"/>
    <dgm:cxn modelId="{C1F3D2F9-A065-4241-9E1D-1D2FEB0BF1F4}" type="presParOf" srcId="{6C807291-0CA6-4164-A6E2-E70B8A8B2E53}" destId="{5DCF838A-03D5-4EB7-A5E3-66533A231297}" srcOrd="1" destOrd="0" presId="urn:microsoft.com/office/officeart/2005/8/layout/orgChart1"/>
    <dgm:cxn modelId="{A25DA410-3C5B-48C1-B9CA-8C701245692A}" type="presParOf" srcId="{5DCF838A-03D5-4EB7-A5E3-66533A231297}" destId="{79D6E21D-2D8E-4B4F-9368-D546504B97F7}" srcOrd="0" destOrd="0" presId="urn:microsoft.com/office/officeart/2005/8/layout/orgChart1"/>
    <dgm:cxn modelId="{0E93BB09-8575-4F0B-B068-8AE1CE0F7242}" type="presParOf" srcId="{5DCF838A-03D5-4EB7-A5E3-66533A231297}" destId="{F273AC6F-76CB-424E-9B45-C5195259562B}" srcOrd="1" destOrd="0" presId="urn:microsoft.com/office/officeart/2005/8/layout/orgChart1"/>
    <dgm:cxn modelId="{FF1DB308-A0EB-407C-8D12-4303A66313CB}" type="presParOf" srcId="{F273AC6F-76CB-424E-9B45-C5195259562B}" destId="{711494A5-06D7-489B-B847-A5374FDB3C42}" srcOrd="0" destOrd="0" presId="urn:microsoft.com/office/officeart/2005/8/layout/orgChart1"/>
    <dgm:cxn modelId="{A941ACAA-8545-4A58-BDBA-D10D1988CDA4}" type="presParOf" srcId="{711494A5-06D7-489B-B847-A5374FDB3C42}" destId="{143C3BD8-C46E-4FA1-B50F-846BDB20A78F}" srcOrd="0" destOrd="0" presId="urn:microsoft.com/office/officeart/2005/8/layout/orgChart1"/>
    <dgm:cxn modelId="{7F7D9266-E28F-4185-B0E3-CB7AEE404EBB}" type="presParOf" srcId="{711494A5-06D7-489B-B847-A5374FDB3C42}" destId="{B0E44FE4-1BD1-406A-B1B8-4357A3AF597E}" srcOrd="1" destOrd="0" presId="urn:microsoft.com/office/officeart/2005/8/layout/orgChart1"/>
    <dgm:cxn modelId="{F2523E8C-2F19-40BC-8527-B300BF0E3F72}" type="presParOf" srcId="{F273AC6F-76CB-424E-9B45-C5195259562B}" destId="{0EDB25EA-66CF-4FF8-8698-A6955576587B}" srcOrd="1" destOrd="0" presId="urn:microsoft.com/office/officeart/2005/8/layout/orgChart1"/>
    <dgm:cxn modelId="{1ABFFC08-64D2-439A-B67B-CDF838039ABD}" type="presParOf" srcId="{F273AC6F-76CB-424E-9B45-C5195259562B}" destId="{7067DE6A-D0F7-4F7E-82C5-FF45C6B79E20}" srcOrd="2" destOrd="0" presId="urn:microsoft.com/office/officeart/2005/8/layout/orgChart1"/>
    <dgm:cxn modelId="{7483E32D-96C5-4DB7-B19E-660EC07F6592}" type="presParOf" srcId="{5DCF838A-03D5-4EB7-A5E3-66533A231297}" destId="{CFEE95E9-856E-4B81-9DE5-8342A0020025}" srcOrd="2" destOrd="0" presId="urn:microsoft.com/office/officeart/2005/8/layout/orgChart1"/>
    <dgm:cxn modelId="{4A84DA47-50C2-4E4A-9435-0F01F0CEEBBE}" type="presParOf" srcId="{5DCF838A-03D5-4EB7-A5E3-66533A231297}" destId="{7A522892-1F9F-4263-AF47-A6D9F0D1BA6E}" srcOrd="3" destOrd="0" presId="urn:microsoft.com/office/officeart/2005/8/layout/orgChart1"/>
    <dgm:cxn modelId="{D1969AED-C79F-4434-9FB9-FDB3CB73F678}" type="presParOf" srcId="{7A522892-1F9F-4263-AF47-A6D9F0D1BA6E}" destId="{E8166FEB-DB52-421E-94DC-E52D1D4F6761}" srcOrd="0" destOrd="0" presId="urn:microsoft.com/office/officeart/2005/8/layout/orgChart1"/>
    <dgm:cxn modelId="{F8C0DEF3-50A4-468A-9768-E4CE6C71BF0C}" type="presParOf" srcId="{E8166FEB-DB52-421E-94DC-E52D1D4F6761}" destId="{76E09432-9686-4286-8977-52B2D57985FD}" srcOrd="0" destOrd="0" presId="urn:microsoft.com/office/officeart/2005/8/layout/orgChart1"/>
    <dgm:cxn modelId="{54BBE9B4-EB30-499A-B247-A9DBBC324418}" type="presParOf" srcId="{E8166FEB-DB52-421E-94DC-E52D1D4F6761}" destId="{305D5B8A-BFC9-4960-823A-174CCAC27216}" srcOrd="1" destOrd="0" presId="urn:microsoft.com/office/officeart/2005/8/layout/orgChart1"/>
    <dgm:cxn modelId="{5122FBB4-5BDC-4F22-B9F5-12FABF836993}" type="presParOf" srcId="{7A522892-1F9F-4263-AF47-A6D9F0D1BA6E}" destId="{77322E71-791F-4E1D-9F43-E262D9C33769}" srcOrd="1" destOrd="0" presId="urn:microsoft.com/office/officeart/2005/8/layout/orgChart1"/>
    <dgm:cxn modelId="{59C8E90F-05E4-4E1C-83B6-D77CA2304FB5}" type="presParOf" srcId="{77322E71-791F-4E1D-9F43-E262D9C33769}" destId="{EBB04138-AF88-4A7A-9C82-363C5504AD49}" srcOrd="0" destOrd="0" presId="urn:microsoft.com/office/officeart/2005/8/layout/orgChart1"/>
    <dgm:cxn modelId="{D1F8ED61-A463-4B49-9555-63AE277D7B82}" type="presParOf" srcId="{77322E71-791F-4E1D-9F43-E262D9C33769}" destId="{AACF43E1-BCC5-4110-8023-B441EA72E419}" srcOrd="1" destOrd="0" presId="urn:microsoft.com/office/officeart/2005/8/layout/orgChart1"/>
    <dgm:cxn modelId="{DD216881-42DA-45EB-AD51-7625004E8B6C}" type="presParOf" srcId="{AACF43E1-BCC5-4110-8023-B441EA72E419}" destId="{585D4209-6A99-48E6-8731-0F0A7D0F1DB2}" srcOrd="0" destOrd="0" presId="urn:microsoft.com/office/officeart/2005/8/layout/orgChart1"/>
    <dgm:cxn modelId="{96D22ED6-5BE7-496B-A05C-621C926D0337}" type="presParOf" srcId="{585D4209-6A99-48E6-8731-0F0A7D0F1DB2}" destId="{C4FE2DB7-216F-4D53-8F5C-5DF0A8ADB45F}" srcOrd="0" destOrd="0" presId="urn:microsoft.com/office/officeart/2005/8/layout/orgChart1"/>
    <dgm:cxn modelId="{5C0E49D8-1745-4CD6-AEAE-5379E950B483}" type="presParOf" srcId="{585D4209-6A99-48E6-8731-0F0A7D0F1DB2}" destId="{273470C8-1924-48EA-BBFE-DBAC7434E3AE}" srcOrd="1" destOrd="0" presId="urn:microsoft.com/office/officeart/2005/8/layout/orgChart1"/>
    <dgm:cxn modelId="{6B89FEE6-4A26-4700-9BF9-B011832F9E2D}" type="presParOf" srcId="{AACF43E1-BCC5-4110-8023-B441EA72E419}" destId="{EE71E86F-5554-4199-A16E-B7E84953E05E}" srcOrd="1" destOrd="0" presId="urn:microsoft.com/office/officeart/2005/8/layout/orgChart1"/>
    <dgm:cxn modelId="{DAADF728-4A14-4B31-99DD-170878A68173}" type="presParOf" srcId="{EE71E86F-5554-4199-A16E-B7E84953E05E}" destId="{91962DC9-2A8D-4F35-8C46-8FE0C6D4A453}" srcOrd="0" destOrd="0" presId="urn:microsoft.com/office/officeart/2005/8/layout/orgChart1"/>
    <dgm:cxn modelId="{ECB03DF0-8490-41F4-8CCC-398436FDE1F0}" type="presParOf" srcId="{EE71E86F-5554-4199-A16E-B7E84953E05E}" destId="{7161ED31-2205-4D7B-A549-E5379C300CED}" srcOrd="1" destOrd="0" presId="urn:microsoft.com/office/officeart/2005/8/layout/orgChart1"/>
    <dgm:cxn modelId="{3C1D4E57-C4F3-45BC-A371-2181BF02BCD2}" type="presParOf" srcId="{7161ED31-2205-4D7B-A549-E5379C300CED}" destId="{AD3165A4-878A-4FE6-AA87-7E0477C1B27E}" srcOrd="0" destOrd="0" presId="urn:microsoft.com/office/officeart/2005/8/layout/orgChart1"/>
    <dgm:cxn modelId="{FB91DE54-849F-4DD7-B50B-45EED0C09C9F}" type="presParOf" srcId="{AD3165A4-878A-4FE6-AA87-7E0477C1B27E}" destId="{A48ABFE1-2016-4957-9A56-4AAE1FAA37D1}" srcOrd="0" destOrd="0" presId="urn:microsoft.com/office/officeart/2005/8/layout/orgChart1"/>
    <dgm:cxn modelId="{94AA41AE-7168-444E-A307-5AC2E70CEBFC}" type="presParOf" srcId="{AD3165A4-878A-4FE6-AA87-7E0477C1B27E}" destId="{0F846088-F913-4D9F-9EC8-AE07ACCCA09C}" srcOrd="1" destOrd="0" presId="urn:microsoft.com/office/officeart/2005/8/layout/orgChart1"/>
    <dgm:cxn modelId="{A769DAD0-5D5C-40F7-A306-11CA432F47A8}" type="presParOf" srcId="{7161ED31-2205-4D7B-A549-E5379C300CED}" destId="{602D1417-F719-435B-9394-77C0E757FED9}" srcOrd="1" destOrd="0" presId="urn:microsoft.com/office/officeart/2005/8/layout/orgChart1"/>
    <dgm:cxn modelId="{36DD3894-BAF7-4150-BCBC-C3E385C90C00}" type="presParOf" srcId="{602D1417-F719-435B-9394-77C0E757FED9}" destId="{11EF41F0-BB70-4CF8-9484-4ABCBCDEC558}" srcOrd="0" destOrd="0" presId="urn:microsoft.com/office/officeart/2005/8/layout/orgChart1"/>
    <dgm:cxn modelId="{1451A53F-3E0B-4298-929B-3622F74942CD}" type="presParOf" srcId="{602D1417-F719-435B-9394-77C0E757FED9}" destId="{D009F18A-EB24-496F-9C4E-23E0DC0F270F}" srcOrd="1" destOrd="0" presId="urn:microsoft.com/office/officeart/2005/8/layout/orgChart1"/>
    <dgm:cxn modelId="{66D641DA-F81B-4320-B1FE-E73C50F1340F}" type="presParOf" srcId="{D009F18A-EB24-496F-9C4E-23E0DC0F270F}" destId="{854CB375-47C0-4A60-92A8-7FEBDA5B18EC}" srcOrd="0" destOrd="0" presId="urn:microsoft.com/office/officeart/2005/8/layout/orgChart1"/>
    <dgm:cxn modelId="{D053ECAD-15DA-4338-A695-992C5F299A1D}" type="presParOf" srcId="{854CB375-47C0-4A60-92A8-7FEBDA5B18EC}" destId="{F6953D53-75AB-4E53-AE3A-F18B00659DF9}" srcOrd="0" destOrd="0" presId="urn:microsoft.com/office/officeart/2005/8/layout/orgChart1"/>
    <dgm:cxn modelId="{CE08FEA2-ABD5-4AAE-821C-FC5DFAE447E6}" type="presParOf" srcId="{854CB375-47C0-4A60-92A8-7FEBDA5B18EC}" destId="{3E833B52-E828-4217-8329-A96E68A42F51}" srcOrd="1" destOrd="0" presId="urn:microsoft.com/office/officeart/2005/8/layout/orgChart1"/>
    <dgm:cxn modelId="{1A382EAB-028B-4868-B9A6-17DAFE181887}" type="presParOf" srcId="{D009F18A-EB24-496F-9C4E-23E0DC0F270F}" destId="{E84CCD7B-98B3-4437-BCE1-8EBAD8088A17}" srcOrd="1" destOrd="0" presId="urn:microsoft.com/office/officeart/2005/8/layout/orgChart1"/>
    <dgm:cxn modelId="{FB9C77AF-8BAF-4522-AE76-5F7F8BC6BB0B}" type="presParOf" srcId="{D009F18A-EB24-496F-9C4E-23E0DC0F270F}" destId="{3F0A70C8-D95B-4FEE-AE89-40EF4FED38B1}" srcOrd="2" destOrd="0" presId="urn:microsoft.com/office/officeart/2005/8/layout/orgChart1"/>
    <dgm:cxn modelId="{0F31EAB1-8B31-41E9-A7B5-6ED64A818BC1}" type="presParOf" srcId="{602D1417-F719-435B-9394-77C0E757FED9}" destId="{16653544-CCB0-4322-BBD2-D5C790560D55}" srcOrd="2" destOrd="0" presId="urn:microsoft.com/office/officeart/2005/8/layout/orgChart1"/>
    <dgm:cxn modelId="{C4BB94A7-2ECB-4CFC-BD70-8864A41D4E7C}" type="presParOf" srcId="{602D1417-F719-435B-9394-77C0E757FED9}" destId="{269D05C7-BBAB-4472-B148-CF4252B3DC64}" srcOrd="3" destOrd="0" presId="urn:microsoft.com/office/officeart/2005/8/layout/orgChart1"/>
    <dgm:cxn modelId="{54FAA26B-AF2B-4164-8E41-96D492C75F66}" type="presParOf" srcId="{269D05C7-BBAB-4472-B148-CF4252B3DC64}" destId="{8A02C750-E162-4D6F-8C4D-D89FB84F6548}" srcOrd="0" destOrd="0" presId="urn:microsoft.com/office/officeart/2005/8/layout/orgChart1"/>
    <dgm:cxn modelId="{0A3A7AEA-72A4-464E-9DD4-56646361B9C9}" type="presParOf" srcId="{8A02C750-E162-4D6F-8C4D-D89FB84F6548}" destId="{DAA628FE-AE6A-4302-9BB6-55C2C62FE368}" srcOrd="0" destOrd="0" presId="urn:microsoft.com/office/officeart/2005/8/layout/orgChart1"/>
    <dgm:cxn modelId="{52B08704-DE2A-4ABE-9BBE-AE6FF141C897}" type="presParOf" srcId="{8A02C750-E162-4D6F-8C4D-D89FB84F6548}" destId="{90934300-DA51-46F4-BBB8-B4C360EC4BED}" srcOrd="1" destOrd="0" presId="urn:microsoft.com/office/officeart/2005/8/layout/orgChart1"/>
    <dgm:cxn modelId="{6656A055-CFE5-47FA-BB15-01094EEA79D3}" type="presParOf" srcId="{269D05C7-BBAB-4472-B148-CF4252B3DC64}" destId="{40E40E7D-99BE-4C07-A2DF-8857633F746A}" srcOrd="1" destOrd="0" presId="urn:microsoft.com/office/officeart/2005/8/layout/orgChart1"/>
    <dgm:cxn modelId="{095738B1-A240-4378-98DD-5079D5D52C8F}" type="presParOf" srcId="{269D05C7-BBAB-4472-B148-CF4252B3DC64}" destId="{165EEF83-350D-4F02-AC9A-6DDFFDB91858}" srcOrd="2" destOrd="0" presId="urn:microsoft.com/office/officeart/2005/8/layout/orgChart1"/>
    <dgm:cxn modelId="{9F41CD3C-E360-46C0-AC7E-0C60EF7AB99C}" type="presParOf" srcId="{7161ED31-2205-4D7B-A549-E5379C300CED}" destId="{76D328E9-BC87-4D76-830B-1E2C2A14FB6A}" srcOrd="2" destOrd="0" presId="urn:microsoft.com/office/officeart/2005/8/layout/orgChart1"/>
    <dgm:cxn modelId="{11BDF7AD-21EF-4913-9362-DDCEFD765D32}" type="presParOf" srcId="{AACF43E1-BCC5-4110-8023-B441EA72E419}" destId="{0B911747-6C2D-4667-A00D-BF8B5683B689}" srcOrd="2" destOrd="0" presId="urn:microsoft.com/office/officeart/2005/8/layout/orgChart1"/>
    <dgm:cxn modelId="{9BBEC1D2-F7D4-4E41-A7A5-683BDCBDEECB}" type="presParOf" srcId="{77322E71-791F-4E1D-9F43-E262D9C33769}" destId="{E43D5833-7DA1-4D68-8783-77943DB2B7FB}" srcOrd="2" destOrd="0" presId="urn:microsoft.com/office/officeart/2005/8/layout/orgChart1"/>
    <dgm:cxn modelId="{39FDD2E0-2051-411C-911C-48020D6FC70A}" type="presParOf" srcId="{77322E71-791F-4E1D-9F43-E262D9C33769}" destId="{05D0024E-994D-4217-8D58-F7A069E62AA8}" srcOrd="3" destOrd="0" presId="urn:microsoft.com/office/officeart/2005/8/layout/orgChart1"/>
    <dgm:cxn modelId="{D14F70F7-E715-4D7E-8C03-8588116FB370}" type="presParOf" srcId="{05D0024E-994D-4217-8D58-F7A069E62AA8}" destId="{67CA750B-AEE3-41B6-A700-CA637A07A016}" srcOrd="0" destOrd="0" presId="urn:microsoft.com/office/officeart/2005/8/layout/orgChart1"/>
    <dgm:cxn modelId="{9D7CA70B-7498-46D3-B953-719E45E114D4}" type="presParOf" srcId="{67CA750B-AEE3-41B6-A700-CA637A07A016}" destId="{04ECF03D-2321-4760-BAB0-027D1AB01B9F}" srcOrd="0" destOrd="0" presId="urn:microsoft.com/office/officeart/2005/8/layout/orgChart1"/>
    <dgm:cxn modelId="{BC59E964-5406-407F-AF7F-6140B01D00F3}" type="presParOf" srcId="{67CA750B-AEE3-41B6-A700-CA637A07A016}" destId="{650953B2-B71D-4D8A-A619-C2BD2F371E71}" srcOrd="1" destOrd="0" presId="urn:microsoft.com/office/officeart/2005/8/layout/orgChart1"/>
    <dgm:cxn modelId="{93E8704E-510F-45E1-9239-C0EA4849324F}" type="presParOf" srcId="{05D0024E-994D-4217-8D58-F7A069E62AA8}" destId="{803DFE47-F2A2-4599-9285-8CE72538ED8C}" srcOrd="1" destOrd="0" presId="urn:microsoft.com/office/officeart/2005/8/layout/orgChart1"/>
    <dgm:cxn modelId="{EDD306EC-4E11-44AD-8ABD-1F9B0C59C333}" type="presParOf" srcId="{803DFE47-F2A2-4599-9285-8CE72538ED8C}" destId="{8D3B4C8B-EA01-4328-B94D-7F0251FF97DD}" srcOrd="0" destOrd="0" presId="urn:microsoft.com/office/officeart/2005/8/layout/orgChart1"/>
    <dgm:cxn modelId="{C54FB0C9-97CD-4C65-A5BC-ECAB40C03F50}" type="presParOf" srcId="{803DFE47-F2A2-4599-9285-8CE72538ED8C}" destId="{D8B04E43-9226-49EF-8083-91AD9A93D4D5}" srcOrd="1" destOrd="0" presId="urn:microsoft.com/office/officeart/2005/8/layout/orgChart1"/>
    <dgm:cxn modelId="{1A975A32-3815-4F92-906E-4251074A53C1}" type="presParOf" srcId="{D8B04E43-9226-49EF-8083-91AD9A93D4D5}" destId="{4B270E88-26E9-44EA-AC8B-968FCD83FF85}" srcOrd="0" destOrd="0" presId="urn:microsoft.com/office/officeart/2005/8/layout/orgChart1"/>
    <dgm:cxn modelId="{3F6066CD-5A4E-435D-8FCD-7C633F48D9CD}" type="presParOf" srcId="{4B270E88-26E9-44EA-AC8B-968FCD83FF85}" destId="{14182C15-BDCA-423A-9A8D-81BE4087A496}" srcOrd="0" destOrd="0" presId="urn:microsoft.com/office/officeart/2005/8/layout/orgChart1"/>
    <dgm:cxn modelId="{7CBC1264-C1BD-4809-947A-C2DB559864F0}" type="presParOf" srcId="{4B270E88-26E9-44EA-AC8B-968FCD83FF85}" destId="{4B101E77-8B8B-479B-A727-6F6D32550E1C}" srcOrd="1" destOrd="0" presId="urn:microsoft.com/office/officeart/2005/8/layout/orgChart1"/>
    <dgm:cxn modelId="{67DAB607-3C83-41E4-BF08-B3484BC3DA2E}" type="presParOf" srcId="{D8B04E43-9226-49EF-8083-91AD9A93D4D5}" destId="{800CFBAE-AA8F-43DB-A8F9-AA65CEE1BEDE}" srcOrd="1" destOrd="0" presId="urn:microsoft.com/office/officeart/2005/8/layout/orgChart1"/>
    <dgm:cxn modelId="{2A37806D-6EB0-4565-AA38-C473E2443FA9}" type="presParOf" srcId="{D8B04E43-9226-49EF-8083-91AD9A93D4D5}" destId="{8615DEE3-C4E5-4857-B5C2-744080E8751D}" srcOrd="2" destOrd="0" presId="urn:microsoft.com/office/officeart/2005/8/layout/orgChart1"/>
    <dgm:cxn modelId="{A7350417-9EF5-4B6C-8BC6-84B6FBB4AF8A}" type="presParOf" srcId="{803DFE47-F2A2-4599-9285-8CE72538ED8C}" destId="{1935C221-C2C3-4B47-8524-921647D36449}" srcOrd="2" destOrd="0" presId="urn:microsoft.com/office/officeart/2005/8/layout/orgChart1"/>
    <dgm:cxn modelId="{BED7763F-5C5B-4BF2-91CE-79A969C9ED17}" type="presParOf" srcId="{803DFE47-F2A2-4599-9285-8CE72538ED8C}" destId="{6D0898AB-D33F-4081-83AF-E0C7F8F7A204}" srcOrd="3" destOrd="0" presId="urn:microsoft.com/office/officeart/2005/8/layout/orgChart1"/>
    <dgm:cxn modelId="{BEE2A050-CF76-4A8B-AE86-84226D5798FE}" type="presParOf" srcId="{6D0898AB-D33F-4081-83AF-E0C7F8F7A204}" destId="{B5DD3C9D-FA45-48E6-8A08-433A1452FF4E}" srcOrd="0" destOrd="0" presId="urn:microsoft.com/office/officeart/2005/8/layout/orgChart1"/>
    <dgm:cxn modelId="{00F82389-1273-4593-912B-DA02591D3A67}" type="presParOf" srcId="{B5DD3C9D-FA45-48E6-8A08-433A1452FF4E}" destId="{B5D0B326-1DED-4C32-9161-783DA32B9447}" srcOrd="0" destOrd="0" presId="urn:microsoft.com/office/officeart/2005/8/layout/orgChart1"/>
    <dgm:cxn modelId="{D81CE51F-5582-46EB-BE73-24D797D7E471}" type="presParOf" srcId="{B5DD3C9D-FA45-48E6-8A08-433A1452FF4E}" destId="{2C810D97-68F0-4284-A1AE-9C5AE3CBD3A8}" srcOrd="1" destOrd="0" presId="urn:microsoft.com/office/officeart/2005/8/layout/orgChart1"/>
    <dgm:cxn modelId="{EE7020D7-7547-4C5A-99F2-3889EABD7585}" type="presParOf" srcId="{6D0898AB-D33F-4081-83AF-E0C7F8F7A204}" destId="{78469393-8F3A-4839-8BB7-FBCF51C711AA}" srcOrd="1" destOrd="0" presId="urn:microsoft.com/office/officeart/2005/8/layout/orgChart1"/>
    <dgm:cxn modelId="{11911D25-491D-411F-A2A8-1FE57F9A59CB}" type="presParOf" srcId="{6D0898AB-D33F-4081-83AF-E0C7F8F7A204}" destId="{B9C9CC17-5765-495D-9A0C-BE1AB95C79E1}" srcOrd="2" destOrd="0" presId="urn:microsoft.com/office/officeart/2005/8/layout/orgChart1"/>
    <dgm:cxn modelId="{77C6D997-FB52-40FB-AFF8-F9FF22532AB5}" type="presParOf" srcId="{803DFE47-F2A2-4599-9285-8CE72538ED8C}" destId="{4766560A-920F-4080-9CC0-555944501F85}" srcOrd="4" destOrd="0" presId="urn:microsoft.com/office/officeart/2005/8/layout/orgChart1"/>
    <dgm:cxn modelId="{338B8AE7-81D1-4598-84C1-DB81DB9C2183}" type="presParOf" srcId="{803DFE47-F2A2-4599-9285-8CE72538ED8C}" destId="{1F70376D-C293-4BA9-BBF5-5AA00961E027}" srcOrd="5" destOrd="0" presId="urn:microsoft.com/office/officeart/2005/8/layout/orgChart1"/>
    <dgm:cxn modelId="{81A73C39-63E8-4976-BC59-6C797CA16778}" type="presParOf" srcId="{1F70376D-C293-4BA9-BBF5-5AA00961E027}" destId="{A3B247F8-982A-4190-99E0-AC6DAF6EA7BB}" srcOrd="0" destOrd="0" presId="urn:microsoft.com/office/officeart/2005/8/layout/orgChart1"/>
    <dgm:cxn modelId="{52804AE8-DF70-4896-89A9-377176260D0A}" type="presParOf" srcId="{A3B247F8-982A-4190-99E0-AC6DAF6EA7BB}" destId="{A8E74893-51AA-437B-89DE-C0567A44FF29}" srcOrd="0" destOrd="0" presId="urn:microsoft.com/office/officeart/2005/8/layout/orgChart1"/>
    <dgm:cxn modelId="{66C49A2B-BB3C-488D-93C3-C7BB945456B5}" type="presParOf" srcId="{A3B247F8-982A-4190-99E0-AC6DAF6EA7BB}" destId="{863565B5-DFE6-459C-A71C-FD22018CCA00}" srcOrd="1" destOrd="0" presId="urn:microsoft.com/office/officeart/2005/8/layout/orgChart1"/>
    <dgm:cxn modelId="{24C0E7B7-6B67-47E2-9BA4-2ADDA9F02EAB}" type="presParOf" srcId="{1F70376D-C293-4BA9-BBF5-5AA00961E027}" destId="{C3337FCD-9F46-4830-A301-170F6B4B0B6D}" srcOrd="1" destOrd="0" presId="urn:microsoft.com/office/officeart/2005/8/layout/orgChart1"/>
    <dgm:cxn modelId="{FEB64B9B-D6A2-4E4F-B3E2-1E4920F09002}" type="presParOf" srcId="{1F70376D-C293-4BA9-BBF5-5AA00961E027}" destId="{B6D5B2F7-E680-4C6C-B9A5-787C03F1EFC9}" srcOrd="2" destOrd="0" presId="urn:microsoft.com/office/officeart/2005/8/layout/orgChart1"/>
    <dgm:cxn modelId="{BE9E3B00-8DD7-40E5-B91F-8C72ABC517BD}" type="presParOf" srcId="{803DFE47-F2A2-4599-9285-8CE72538ED8C}" destId="{D54AE592-A975-4CFE-9F8A-CCFDF794A031}" srcOrd="6" destOrd="0" presId="urn:microsoft.com/office/officeart/2005/8/layout/orgChart1"/>
    <dgm:cxn modelId="{6FB640C1-0E39-44ED-8B36-D12128FD3E66}" type="presParOf" srcId="{803DFE47-F2A2-4599-9285-8CE72538ED8C}" destId="{80AE1CD5-ECCB-4E21-931E-D50F2D5AFD45}" srcOrd="7" destOrd="0" presId="urn:microsoft.com/office/officeart/2005/8/layout/orgChart1"/>
    <dgm:cxn modelId="{B509FDCC-AD05-49DE-B295-1510AF639D1B}" type="presParOf" srcId="{80AE1CD5-ECCB-4E21-931E-D50F2D5AFD45}" destId="{D525FA9F-60C7-47AB-B117-637A5A13B7D0}" srcOrd="0" destOrd="0" presId="urn:microsoft.com/office/officeart/2005/8/layout/orgChart1"/>
    <dgm:cxn modelId="{474BC0CD-E313-433A-AF87-071F9C3F44C4}" type="presParOf" srcId="{D525FA9F-60C7-47AB-B117-637A5A13B7D0}" destId="{173C12C9-ABAC-4EAB-B87D-9157D9F12510}" srcOrd="0" destOrd="0" presId="urn:microsoft.com/office/officeart/2005/8/layout/orgChart1"/>
    <dgm:cxn modelId="{4B8E960B-BB4A-457C-9F41-18DE155018DF}" type="presParOf" srcId="{D525FA9F-60C7-47AB-B117-637A5A13B7D0}" destId="{1201141B-7A4E-4148-A49B-7E3961759930}" srcOrd="1" destOrd="0" presId="urn:microsoft.com/office/officeart/2005/8/layout/orgChart1"/>
    <dgm:cxn modelId="{3519F8C4-9A4F-407E-B99D-83246296E4B2}" type="presParOf" srcId="{80AE1CD5-ECCB-4E21-931E-D50F2D5AFD45}" destId="{D67714BE-DE15-4BAC-80C2-7D39D3424C84}" srcOrd="1" destOrd="0" presId="urn:microsoft.com/office/officeart/2005/8/layout/orgChart1"/>
    <dgm:cxn modelId="{569A53B6-ECF2-4A09-B602-12FE55B2B456}" type="presParOf" srcId="{80AE1CD5-ECCB-4E21-931E-D50F2D5AFD45}" destId="{D8385C36-CE59-40B6-912B-AD32712DE2A3}" srcOrd="2" destOrd="0" presId="urn:microsoft.com/office/officeart/2005/8/layout/orgChart1"/>
    <dgm:cxn modelId="{6FF63B83-E451-4B13-B2FD-8CCE29CDCBD8}" type="presParOf" srcId="{05D0024E-994D-4217-8D58-F7A069E62AA8}" destId="{B2EDD11C-780E-4BC5-8A66-9E7CC624BD22}" srcOrd="2" destOrd="0" presId="urn:microsoft.com/office/officeart/2005/8/layout/orgChart1"/>
    <dgm:cxn modelId="{7FE2C85B-22B3-4A64-9421-841899EB450A}" type="presParOf" srcId="{77322E71-791F-4E1D-9F43-E262D9C33769}" destId="{62E5F708-90A7-47F4-8E59-7D11821B60CE}" srcOrd="4" destOrd="0" presId="urn:microsoft.com/office/officeart/2005/8/layout/orgChart1"/>
    <dgm:cxn modelId="{C987BDDB-6A13-4CAB-821A-1960FC51F891}" type="presParOf" srcId="{77322E71-791F-4E1D-9F43-E262D9C33769}" destId="{8D468632-8EF5-4BAA-8542-75A353B0329A}" srcOrd="5" destOrd="0" presId="urn:microsoft.com/office/officeart/2005/8/layout/orgChart1"/>
    <dgm:cxn modelId="{94B4FD0D-5AFE-4D6F-ABF5-EC371CC9987D}" type="presParOf" srcId="{8D468632-8EF5-4BAA-8542-75A353B0329A}" destId="{A59E6E1E-A822-4567-9F66-DCD476163CA2}" srcOrd="0" destOrd="0" presId="urn:microsoft.com/office/officeart/2005/8/layout/orgChart1"/>
    <dgm:cxn modelId="{66C602DE-A1FF-42BB-83FE-E36DDE262726}" type="presParOf" srcId="{A59E6E1E-A822-4567-9F66-DCD476163CA2}" destId="{34010C57-C649-4408-B8A8-ACD29B1988DC}" srcOrd="0" destOrd="0" presId="urn:microsoft.com/office/officeart/2005/8/layout/orgChart1"/>
    <dgm:cxn modelId="{79C3CB01-7B73-4F4D-966F-59E9D4E9C818}" type="presParOf" srcId="{A59E6E1E-A822-4567-9F66-DCD476163CA2}" destId="{E59470A8-49D4-4255-B467-B4CCB3D8F2F8}" srcOrd="1" destOrd="0" presId="urn:microsoft.com/office/officeart/2005/8/layout/orgChart1"/>
    <dgm:cxn modelId="{6FF7E472-06CD-4466-9C41-9A058762484D}" type="presParOf" srcId="{8D468632-8EF5-4BAA-8542-75A353B0329A}" destId="{3A2726AB-D0B0-4D88-97E2-3B00FF0D2958}" srcOrd="1" destOrd="0" presId="urn:microsoft.com/office/officeart/2005/8/layout/orgChart1"/>
    <dgm:cxn modelId="{A42F84A8-01DE-4229-92C8-B62D1FB11580}" type="presParOf" srcId="{3A2726AB-D0B0-4D88-97E2-3B00FF0D2958}" destId="{163B4B65-C216-4501-9892-2A95C16E493D}" srcOrd="0" destOrd="0" presId="urn:microsoft.com/office/officeart/2005/8/layout/orgChart1"/>
    <dgm:cxn modelId="{5DCE9F24-08CC-4EB5-85B2-8271638F492D}" type="presParOf" srcId="{3A2726AB-D0B0-4D88-97E2-3B00FF0D2958}" destId="{44009917-3D6E-47E3-9A41-35ED0FFA16DB}" srcOrd="1" destOrd="0" presId="urn:microsoft.com/office/officeart/2005/8/layout/orgChart1"/>
    <dgm:cxn modelId="{04502693-83E2-4392-9B32-FC6AD33FD194}" type="presParOf" srcId="{44009917-3D6E-47E3-9A41-35ED0FFA16DB}" destId="{F2AC42DE-BB9E-44E5-8042-5CC68B43017A}" srcOrd="0" destOrd="0" presId="urn:microsoft.com/office/officeart/2005/8/layout/orgChart1"/>
    <dgm:cxn modelId="{0C802165-4E88-40BB-9CE4-BCED895800D1}" type="presParOf" srcId="{F2AC42DE-BB9E-44E5-8042-5CC68B43017A}" destId="{8AA49321-BD08-4C02-BA8F-2F15476D5FD8}" srcOrd="0" destOrd="0" presId="urn:microsoft.com/office/officeart/2005/8/layout/orgChart1"/>
    <dgm:cxn modelId="{D03B362B-8E34-46CB-8A7A-09539826D00C}" type="presParOf" srcId="{F2AC42DE-BB9E-44E5-8042-5CC68B43017A}" destId="{64EE4DF8-0722-4566-A9F4-AB916E84E00E}" srcOrd="1" destOrd="0" presId="urn:microsoft.com/office/officeart/2005/8/layout/orgChart1"/>
    <dgm:cxn modelId="{EFFEBBF7-4DD5-45EC-A2B4-90D60122EBBD}" type="presParOf" srcId="{44009917-3D6E-47E3-9A41-35ED0FFA16DB}" destId="{BDC8F747-366C-4F53-B199-AC241B16EBB3}" srcOrd="1" destOrd="0" presId="urn:microsoft.com/office/officeart/2005/8/layout/orgChart1"/>
    <dgm:cxn modelId="{4DE616BF-D1DE-4EBA-96F6-04C3C472A46B}" type="presParOf" srcId="{44009917-3D6E-47E3-9A41-35ED0FFA16DB}" destId="{6E1D013D-1B30-4A05-959E-A4D9B28B1317}" srcOrd="2" destOrd="0" presId="urn:microsoft.com/office/officeart/2005/8/layout/orgChart1"/>
    <dgm:cxn modelId="{492F68B6-21F3-4A79-81E4-8E78B2C5A0FC}" type="presParOf" srcId="{3A2726AB-D0B0-4D88-97E2-3B00FF0D2958}" destId="{A5E3599F-AA74-4B7B-A553-64A9C0F7F020}" srcOrd="2" destOrd="0" presId="urn:microsoft.com/office/officeart/2005/8/layout/orgChart1"/>
    <dgm:cxn modelId="{F6577D81-0D6A-4C8E-B6B6-1DE58EE5886D}" type="presParOf" srcId="{3A2726AB-D0B0-4D88-97E2-3B00FF0D2958}" destId="{00D706A8-168C-403F-94FB-56B948A6BF76}" srcOrd="3" destOrd="0" presId="urn:microsoft.com/office/officeart/2005/8/layout/orgChart1"/>
    <dgm:cxn modelId="{22405AD2-3021-456C-99AF-0D4121343304}" type="presParOf" srcId="{00D706A8-168C-403F-94FB-56B948A6BF76}" destId="{E33D0362-CA1F-45E8-B81A-51BA282D5D17}" srcOrd="0" destOrd="0" presId="urn:microsoft.com/office/officeart/2005/8/layout/orgChart1"/>
    <dgm:cxn modelId="{7CC72A4B-3952-479C-945F-70E1B75B4589}" type="presParOf" srcId="{E33D0362-CA1F-45E8-B81A-51BA282D5D17}" destId="{74A896C5-5DEC-4712-BC7C-BF005478B1AE}" srcOrd="0" destOrd="0" presId="urn:microsoft.com/office/officeart/2005/8/layout/orgChart1"/>
    <dgm:cxn modelId="{922842BC-9D27-43DD-B98B-C88D06228982}" type="presParOf" srcId="{E33D0362-CA1F-45E8-B81A-51BA282D5D17}" destId="{110DF5D4-9EFE-4F24-967E-4AB46ACDD0C6}" srcOrd="1" destOrd="0" presId="urn:microsoft.com/office/officeart/2005/8/layout/orgChart1"/>
    <dgm:cxn modelId="{D9781E89-5981-437B-B47E-4CCA17B257EB}" type="presParOf" srcId="{00D706A8-168C-403F-94FB-56B948A6BF76}" destId="{EB1F2274-12AB-4CEB-A5EC-29D828169828}" srcOrd="1" destOrd="0" presId="urn:microsoft.com/office/officeart/2005/8/layout/orgChart1"/>
    <dgm:cxn modelId="{703F3A0E-22C1-421E-81DA-3E5D16A3C72B}" type="presParOf" srcId="{00D706A8-168C-403F-94FB-56B948A6BF76}" destId="{AE63F7BA-B396-4B21-B858-ACB34183DE28}" srcOrd="2" destOrd="0" presId="urn:microsoft.com/office/officeart/2005/8/layout/orgChart1"/>
    <dgm:cxn modelId="{E3B3B745-D554-4E37-9140-26C7C4982F99}" type="presParOf" srcId="{3A2726AB-D0B0-4D88-97E2-3B00FF0D2958}" destId="{FA34C1D6-8F2C-44F5-AE9C-451D73174C05}" srcOrd="4" destOrd="0" presId="urn:microsoft.com/office/officeart/2005/8/layout/orgChart1"/>
    <dgm:cxn modelId="{81110081-0691-4545-BC04-8E57252B8147}" type="presParOf" srcId="{3A2726AB-D0B0-4D88-97E2-3B00FF0D2958}" destId="{F1BBB19B-3AEE-42D7-A7AA-9F4ACA7400AE}" srcOrd="5" destOrd="0" presId="urn:microsoft.com/office/officeart/2005/8/layout/orgChart1"/>
    <dgm:cxn modelId="{5E6A4B9F-7E04-4744-A826-792D2ADAE7EB}" type="presParOf" srcId="{F1BBB19B-3AEE-42D7-A7AA-9F4ACA7400AE}" destId="{4F6B5AAB-70E4-4DB8-844F-409610F3BB83}" srcOrd="0" destOrd="0" presId="urn:microsoft.com/office/officeart/2005/8/layout/orgChart1"/>
    <dgm:cxn modelId="{1D6F3CB6-CE5C-4769-B327-1B5D39E01C2C}" type="presParOf" srcId="{4F6B5AAB-70E4-4DB8-844F-409610F3BB83}" destId="{E126C5D2-E7BB-43DE-BCDA-A1D6A1885262}" srcOrd="0" destOrd="0" presId="urn:microsoft.com/office/officeart/2005/8/layout/orgChart1"/>
    <dgm:cxn modelId="{8CDF2842-9646-4B72-A80C-852A9EC01F06}" type="presParOf" srcId="{4F6B5AAB-70E4-4DB8-844F-409610F3BB83}" destId="{908B9EB1-7E44-4CD8-804B-0A33648F178C}" srcOrd="1" destOrd="0" presId="urn:microsoft.com/office/officeart/2005/8/layout/orgChart1"/>
    <dgm:cxn modelId="{5B1CC988-E125-4F6C-9A45-47C9C2F7C8EB}" type="presParOf" srcId="{F1BBB19B-3AEE-42D7-A7AA-9F4ACA7400AE}" destId="{89EED66C-17D3-4B6A-B092-D9CEFE513DEB}" srcOrd="1" destOrd="0" presId="urn:microsoft.com/office/officeart/2005/8/layout/orgChart1"/>
    <dgm:cxn modelId="{4E762EFE-7C31-4A1B-AE53-8CE58FD3ABEF}" type="presParOf" srcId="{F1BBB19B-3AEE-42D7-A7AA-9F4ACA7400AE}" destId="{DF3479BC-FA6E-4069-A597-FF880C619812}" srcOrd="2" destOrd="0" presId="urn:microsoft.com/office/officeart/2005/8/layout/orgChart1"/>
    <dgm:cxn modelId="{9D94C447-4698-4CC5-8B37-9ECE87334694}" type="presParOf" srcId="{3A2726AB-D0B0-4D88-97E2-3B00FF0D2958}" destId="{1A088131-0CCB-4F09-97EF-D4B360EE51E9}" srcOrd="6" destOrd="0" presId="urn:microsoft.com/office/officeart/2005/8/layout/orgChart1"/>
    <dgm:cxn modelId="{BDEC0EA7-F4BF-46C4-8E82-A989B296A6BB}" type="presParOf" srcId="{3A2726AB-D0B0-4D88-97E2-3B00FF0D2958}" destId="{84F46B9C-B039-4455-9AE4-6368500D2FBA}" srcOrd="7" destOrd="0" presId="urn:microsoft.com/office/officeart/2005/8/layout/orgChart1"/>
    <dgm:cxn modelId="{D7BA5156-7035-4EF5-A8D3-8027EB578621}" type="presParOf" srcId="{84F46B9C-B039-4455-9AE4-6368500D2FBA}" destId="{3F83E6BD-2B17-45AE-8398-377D3590DCFB}" srcOrd="0" destOrd="0" presId="urn:microsoft.com/office/officeart/2005/8/layout/orgChart1"/>
    <dgm:cxn modelId="{BEFE2F6A-6AB2-4FAB-834A-35102D7EA738}" type="presParOf" srcId="{3F83E6BD-2B17-45AE-8398-377D3590DCFB}" destId="{1385AC73-2DD6-40B1-97D6-95D4907ABEC1}" srcOrd="0" destOrd="0" presId="urn:microsoft.com/office/officeart/2005/8/layout/orgChart1"/>
    <dgm:cxn modelId="{64B7EC9D-EA50-43E8-B082-215B3E291680}" type="presParOf" srcId="{3F83E6BD-2B17-45AE-8398-377D3590DCFB}" destId="{11230084-BFCA-4D6C-B94D-7B458353B1CA}" srcOrd="1" destOrd="0" presId="urn:microsoft.com/office/officeart/2005/8/layout/orgChart1"/>
    <dgm:cxn modelId="{F8F9E9E1-EF55-483D-905F-62D69FFA40D2}" type="presParOf" srcId="{84F46B9C-B039-4455-9AE4-6368500D2FBA}" destId="{B8A38321-85CB-47CF-9684-EAAD092317A9}" srcOrd="1" destOrd="0" presId="urn:microsoft.com/office/officeart/2005/8/layout/orgChart1"/>
    <dgm:cxn modelId="{0865D91B-458B-4ECC-98F9-1B3D664AE8BE}" type="presParOf" srcId="{84F46B9C-B039-4455-9AE4-6368500D2FBA}" destId="{C4333EC3-A6B8-4B00-9C0B-6206A702E65C}" srcOrd="2" destOrd="0" presId="urn:microsoft.com/office/officeart/2005/8/layout/orgChart1"/>
    <dgm:cxn modelId="{87A85F19-DFA0-4AA4-BBB9-407B0061CBAE}" type="presParOf" srcId="{8D468632-8EF5-4BAA-8542-75A353B0329A}" destId="{B5F2448F-D5AA-4BB9-A2A2-C1C4E095FA97}" srcOrd="2" destOrd="0" presId="urn:microsoft.com/office/officeart/2005/8/layout/orgChart1"/>
    <dgm:cxn modelId="{89887A54-1DA9-4657-89AA-33A8ADA5E573}" type="presParOf" srcId="{77322E71-791F-4E1D-9F43-E262D9C33769}" destId="{200BCE3D-3C59-4D22-8F28-22D707DF0884}" srcOrd="6" destOrd="0" presId="urn:microsoft.com/office/officeart/2005/8/layout/orgChart1"/>
    <dgm:cxn modelId="{1684BFA3-80D9-4C68-AB7C-C058FE3CDEC8}" type="presParOf" srcId="{77322E71-791F-4E1D-9F43-E262D9C33769}" destId="{3703D98D-6DB3-4859-BB12-113BDF7CD801}" srcOrd="7" destOrd="0" presId="urn:microsoft.com/office/officeart/2005/8/layout/orgChart1"/>
    <dgm:cxn modelId="{88EF3A49-FAA2-40C6-83A2-23CDAAC31561}" type="presParOf" srcId="{3703D98D-6DB3-4859-BB12-113BDF7CD801}" destId="{105B118D-37E6-44A2-8661-5E86E21DC586}" srcOrd="0" destOrd="0" presId="urn:microsoft.com/office/officeart/2005/8/layout/orgChart1"/>
    <dgm:cxn modelId="{A01C8A79-D570-4E54-9FA5-D339E6145789}" type="presParOf" srcId="{105B118D-37E6-44A2-8661-5E86E21DC586}" destId="{1656D18B-9E4C-41EF-BC20-9CAD0686A70B}" srcOrd="0" destOrd="0" presId="urn:microsoft.com/office/officeart/2005/8/layout/orgChart1"/>
    <dgm:cxn modelId="{3BF2BD2C-6A24-4817-8B7E-5BE6F3CD871B}" type="presParOf" srcId="{105B118D-37E6-44A2-8661-5E86E21DC586}" destId="{56039330-91BA-444E-B3B0-26333D2F0FE4}" srcOrd="1" destOrd="0" presId="urn:microsoft.com/office/officeart/2005/8/layout/orgChart1"/>
    <dgm:cxn modelId="{7F38FFC3-BBE3-46F3-9075-9DE682B2ED45}" type="presParOf" srcId="{3703D98D-6DB3-4859-BB12-113BDF7CD801}" destId="{514EFB20-52B1-4A33-B222-E774CF2B7D4F}" srcOrd="1" destOrd="0" presId="urn:microsoft.com/office/officeart/2005/8/layout/orgChart1"/>
    <dgm:cxn modelId="{A5538917-5B69-4F56-8F8F-E3FAB0B85358}" type="presParOf" srcId="{514EFB20-52B1-4A33-B222-E774CF2B7D4F}" destId="{4EC39682-7879-4496-9F07-3F8B6B422E00}" srcOrd="0" destOrd="0" presId="urn:microsoft.com/office/officeart/2005/8/layout/orgChart1"/>
    <dgm:cxn modelId="{4ED6B154-4C6A-4B20-81A3-BF9000716684}" type="presParOf" srcId="{514EFB20-52B1-4A33-B222-E774CF2B7D4F}" destId="{DFAD63F9-382B-4C9C-8DB1-1E9B0133702D}" srcOrd="1" destOrd="0" presId="urn:microsoft.com/office/officeart/2005/8/layout/orgChart1"/>
    <dgm:cxn modelId="{FB99718A-903A-424E-9B8B-E426A4851990}" type="presParOf" srcId="{DFAD63F9-382B-4C9C-8DB1-1E9B0133702D}" destId="{72AC5C43-910C-4F92-A4D8-EB90BC33B628}" srcOrd="0" destOrd="0" presId="urn:microsoft.com/office/officeart/2005/8/layout/orgChart1"/>
    <dgm:cxn modelId="{1D06F29D-79E7-479D-9CFE-B010A92FE9A9}" type="presParOf" srcId="{72AC5C43-910C-4F92-A4D8-EB90BC33B628}" destId="{FC427350-9E4E-4902-8D99-30DA9181EAB5}" srcOrd="0" destOrd="0" presId="urn:microsoft.com/office/officeart/2005/8/layout/orgChart1"/>
    <dgm:cxn modelId="{83FB2786-3DF7-40E3-ABA5-B93B5111D6A8}" type="presParOf" srcId="{72AC5C43-910C-4F92-A4D8-EB90BC33B628}" destId="{8C33CCEE-B2F8-45FF-8E8B-4749FEE32B31}" srcOrd="1" destOrd="0" presId="urn:microsoft.com/office/officeart/2005/8/layout/orgChart1"/>
    <dgm:cxn modelId="{059EB772-3F4A-4E9C-B92B-4FD9D4CC8CDD}" type="presParOf" srcId="{DFAD63F9-382B-4C9C-8DB1-1E9B0133702D}" destId="{ED254052-1F44-4B5C-8EFA-B719E6994980}" srcOrd="1" destOrd="0" presId="urn:microsoft.com/office/officeart/2005/8/layout/orgChart1"/>
    <dgm:cxn modelId="{5D2B053E-82A9-40E8-8D90-D180A87F3B98}" type="presParOf" srcId="{DFAD63F9-382B-4C9C-8DB1-1E9B0133702D}" destId="{3C64274B-EC91-4533-80EA-66FF1699AC6C}" srcOrd="2" destOrd="0" presId="urn:microsoft.com/office/officeart/2005/8/layout/orgChart1"/>
    <dgm:cxn modelId="{8AA1DD03-DC30-431D-9E56-1596794B74AE}" type="presParOf" srcId="{514EFB20-52B1-4A33-B222-E774CF2B7D4F}" destId="{7C3FCC2E-3AE3-41BE-A987-8B9DC159716C}" srcOrd="2" destOrd="0" presId="urn:microsoft.com/office/officeart/2005/8/layout/orgChart1"/>
    <dgm:cxn modelId="{1113EFCF-5807-42F1-BF26-335B722FC4A3}" type="presParOf" srcId="{514EFB20-52B1-4A33-B222-E774CF2B7D4F}" destId="{737A244E-DB52-49A1-A517-D8E38448C76F}" srcOrd="3" destOrd="0" presId="urn:microsoft.com/office/officeart/2005/8/layout/orgChart1"/>
    <dgm:cxn modelId="{CCC4C520-BFBF-496E-99FD-F8B27F8E1987}" type="presParOf" srcId="{737A244E-DB52-49A1-A517-D8E38448C76F}" destId="{2E4A5B9F-10EC-4216-8CAC-C5E0C4EA3288}" srcOrd="0" destOrd="0" presId="urn:microsoft.com/office/officeart/2005/8/layout/orgChart1"/>
    <dgm:cxn modelId="{C7996B2A-AE4A-4479-BEF3-F7D645D52019}" type="presParOf" srcId="{2E4A5B9F-10EC-4216-8CAC-C5E0C4EA3288}" destId="{921BF62E-855E-400E-8EE9-D1B2A37045AC}" srcOrd="0" destOrd="0" presId="urn:microsoft.com/office/officeart/2005/8/layout/orgChart1"/>
    <dgm:cxn modelId="{CA95F581-879D-49A0-AB8C-469C6FD2C1EC}" type="presParOf" srcId="{2E4A5B9F-10EC-4216-8CAC-C5E0C4EA3288}" destId="{D436DC62-8FEA-4778-8CFC-376746106D22}" srcOrd="1" destOrd="0" presId="urn:microsoft.com/office/officeart/2005/8/layout/orgChart1"/>
    <dgm:cxn modelId="{6B58A5B0-BDD9-4980-B64D-1627A08D196C}" type="presParOf" srcId="{737A244E-DB52-49A1-A517-D8E38448C76F}" destId="{39BE76C7-87FC-4473-93CA-495497763B0A}" srcOrd="1" destOrd="0" presId="urn:microsoft.com/office/officeart/2005/8/layout/orgChart1"/>
    <dgm:cxn modelId="{2DF9C4FE-EED2-4F77-98B8-32C0E036A4C9}" type="presParOf" srcId="{737A244E-DB52-49A1-A517-D8E38448C76F}" destId="{08B3F7C5-A190-46BF-9757-4CF194140226}" srcOrd="2" destOrd="0" presId="urn:microsoft.com/office/officeart/2005/8/layout/orgChart1"/>
    <dgm:cxn modelId="{2603C8FB-BE3D-4C34-86EE-982DBD8B6BF5}" type="presParOf" srcId="{514EFB20-52B1-4A33-B222-E774CF2B7D4F}" destId="{813EE7F2-5968-46AF-B50D-8BBF1923C21C}" srcOrd="4" destOrd="0" presId="urn:microsoft.com/office/officeart/2005/8/layout/orgChart1"/>
    <dgm:cxn modelId="{2A105E32-6811-40B5-932D-D57407EF7B5D}" type="presParOf" srcId="{514EFB20-52B1-4A33-B222-E774CF2B7D4F}" destId="{A8B9228F-DE27-4C9B-9ECD-DD80F3309A7F}" srcOrd="5" destOrd="0" presId="urn:microsoft.com/office/officeart/2005/8/layout/orgChart1"/>
    <dgm:cxn modelId="{7D7A38D7-DA7D-47F7-A3F0-E2C8BABFFB62}" type="presParOf" srcId="{A8B9228F-DE27-4C9B-9ECD-DD80F3309A7F}" destId="{7B248EA9-1382-4B0C-8185-57553C9410F2}" srcOrd="0" destOrd="0" presId="urn:microsoft.com/office/officeart/2005/8/layout/orgChart1"/>
    <dgm:cxn modelId="{46413298-3EAC-424D-A59E-E42699799B83}" type="presParOf" srcId="{7B248EA9-1382-4B0C-8185-57553C9410F2}" destId="{3852D8F5-36DE-4AC6-A55F-EE7D5C24FED1}" srcOrd="0" destOrd="0" presId="urn:microsoft.com/office/officeart/2005/8/layout/orgChart1"/>
    <dgm:cxn modelId="{8DA2F866-4FDC-4DD9-BE53-81CD1075821E}" type="presParOf" srcId="{7B248EA9-1382-4B0C-8185-57553C9410F2}" destId="{C82895BD-7897-454E-8BA5-D1DAE3FD52D9}" srcOrd="1" destOrd="0" presId="urn:microsoft.com/office/officeart/2005/8/layout/orgChart1"/>
    <dgm:cxn modelId="{BAAC5F97-474A-459F-860E-2BBCB3DE0DAD}" type="presParOf" srcId="{A8B9228F-DE27-4C9B-9ECD-DD80F3309A7F}" destId="{10176B5E-2836-4055-8BAB-42BEC0AE3794}" srcOrd="1" destOrd="0" presId="urn:microsoft.com/office/officeart/2005/8/layout/orgChart1"/>
    <dgm:cxn modelId="{8E2422BC-1B57-4819-ADE9-4EAFD7A9F805}" type="presParOf" srcId="{A8B9228F-DE27-4C9B-9ECD-DD80F3309A7F}" destId="{8DD4D350-3A24-47B7-BBE7-B7F55BD9BF14}" srcOrd="2" destOrd="0" presId="urn:microsoft.com/office/officeart/2005/8/layout/orgChart1"/>
    <dgm:cxn modelId="{AD0E5FD8-FA20-4D5F-A5DF-E262CD832082}" type="presParOf" srcId="{514EFB20-52B1-4A33-B222-E774CF2B7D4F}" destId="{0E7D0FAB-E97C-4960-BBD3-51AD6668A788}" srcOrd="6" destOrd="0" presId="urn:microsoft.com/office/officeart/2005/8/layout/orgChart1"/>
    <dgm:cxn modelId="{BE0EB1B8-4466-4C51-8CB8-EDAF872846F8}" type="presParOf" srcId="{514EFB20-52B1-4A33-B222-E774CF2B7D4F}" destId="{FC6DDE0E-277F-4E8E-9125-0D7AE1532BF5}" srcOrd="7" destOrd="0" presId="urn:microsoft.com/office/officeart/2005/8/layout/orgChart1"/>
    <dgm:cxn modelId="{5C93C9B0-D481-471C-8DD2-AE87C189D581}" type="presParOf" srcId="{FC6DDE0E-277F-4E8E-9125-0D7AE1532BF5}" destId="{0C4B96AA-4DC3-4EE5-8577-B529BBCAB49B}" srcOrd="0" destOrd="0" presId="urn:microsoft.com/office/officeart/2005/8/layout/orgChart1"/>
    <dgm:cxn modelId="{EAF5E4D8-4080-488D-8EEE-9C05A285A174}" type="presParOf" srcId="{0C4B96AA-4DC3-4EE5-8577-B529BBCAB49B}" destId="{18381705-6B4C-48B9-8FF5-65E54B363FC5}" srcOrd="0" destOrd="0" presId="urn:microsoft.com/office/officeart/2005/8/layout/orgChart1"/>
    <dgm:cxn modelId="{B0470BED-7554-43F5-809A-A702CC0EE56F}" type="presParOf" srcId="{0C4B96AA-4DC3-4EE5-8577-B529BBCAB49B}" destId="{FB4666B5-5AF4-4385-9827-FD4733744013}" srcOrd="1" destOrd="0" presId="urn:microsoft.com/office/officeart/2005/8/layout/orgChart1"/>
    <dgm:cxn modelId="{0EFB4BDD-4BF5-40BB-8B0A-0A3F83F4F1D9}" type="presParOf" srcId="{FC6DDE0E-277F-4E8E-9125-0D7AE1532BF5}" destId="{4645FF8A-FB7B-4465-B3E9-D7A45655CF60}" srcOrd="1" destOrd="0" presId="urn:microsoft.com/office/officeart/2005/8/layout/orgChart1"/>
    <dgm:cxn modelId="{83CB9CBE-CE76-4FD9-A7B3-6AA8DDE675EC}" type="presParOf" srcId="{FC6DDE0E-277F-4E8E-9125-0D7AE1532BF5}" destId="{E8593415-D257-4EB3-8E9E-8F1840652D86}" srcOrd="2" destOrd="0" presId="urn:microsoft.com/office/officeart/2005/8/layout/orgChart1"/>
    <dgm:cxn modelId="{E1C1FC72-C1E4-4EA3-B875-C6A386C61BB9}" type="presParOf" srcId="{3703D98D-6DB3-4859-BB12-113BDF7CD801}" destId="{E683AD56-F551-4FD4-8525-A897AC6F3669}" srcOrd="2" destOrd="0" presId="urn:microsoft.com/office/officeart/2005/8/layout/orgChart1"/>
    <dgm:cxn modelId="{BD8CC300-FC8A-4179-99C6-777B48B0E1AC}" type="presParOf" srcId="{77322E71-791F-4E1D-9F43-E262D9C33769}" destId="{B6D43798-5F69-463B-B012-9543EECCBEE3}" srcOrd="8" destOrd="0" presId="urn:microsoft.com/office/officeart/2005/8/layout/orgChart1"/>
    <dgm:cxn modelId="{EFD67DF4-17E3-47B4-B705-F4AC1ACD1AE3}" type="presParOf" srcId="{77322E71-791F-4E1D-9F43-E262D9C33769}" destId="{63C5FAF7-7DDB-4520-B4DE-92B364241A6E}" srcOrd="9" destOrd="0" presId="urn:microsoft.com/office/officeart/2005/8/layout/orgChart1"/>
    <dgm:cxn modelId="{6D77455C-FB3C-4AEC-9385-E4F22B02063C}" type="presParOf" srcId="{63C5FAF7-7DDB-4520-B4DE-92B364241A6E}" destId="{60EBDEDB-DAE6-4DB9-8A15-CB4B47EC4DEF}" srcOrd="0" destOrd="0" presId="urn:microsoft.com/office/officeart/2005/8/layout/orgChart1"/>
    <dgm:cxn modelId="{D8E246D5-47E9-4216-83B3-035996FFB1A0}" type="presParOf" srcId="{60EBDEDB-DAE6-4DB9-8A15-CB4B47EC4DEF}" destId="{C478D555-B1AF-430C-9339-8C5E61320C05}" srcOrd="0" destOrd="0" presId="urn:microsoft.com/office/officeart/2005/8/layout/orgChart1"/>
    <dgm:cxn modelId="{F3B9CD29-01AA-49A0-971A-F39EFAC8BFA6}" type="presParOf" srcId="{60EBDEDB-DAE6-4DB9-8A15-CB4B47EC4DEF}" destId="{6FEDAB1D-6233-4652-AF6F-C8F67827AF78}" srcOrd="1" destOrd="0" presId="urn:microsoft.com/office/officeart/2005/8/layout/orgChart1"/>
    <dgm:cxn modelId="{18883372-542B-46EB-A889-20734B9B6F4E}" type="presParOf" srcId="{63C5FAF7-7DDB-4520-B4DE-92B364241A6E}" destId="{258A6B8F-355A-4512-A835-D34ABF7F6398}" srcOrd="1" destOrd="0" presId="urn:microsoft.com/office/officeart/2005/8/layout/orgChart1"/>
    <dgm:cxn modelId="{A0BD3FDD-9335-42BC-BE29-BC9E159C1CF3}" type="presParOf" srcId="{258A6B8F-355A-4512-A835-D34ABF7F6398}" destId="{1CCB9A8A-4AA5-4822-B4DA-17ADB1C21C33}" srcOrd="0" destOrd="0" presId="urn:microsoft.com/office/officeart/2005/8/layout/orgChart1"/>
    <dgm:cxn modelId="{661A1CB0-A112-4250-B865-3C90813A1A56}" type="presParOf" srcId="{258A6B8F-355A-4512-A835-D34ABF7F6398}" destId="{F6E16100-E008-4261-910A-FB4E6D895D89}" srcOrd="1" destOrd="0" presId="urn:microsoft.com/office/officeart/2005/8/layout/orgChart1"/>
    <dgm:cxn modelId="{813E1B32-29BB-4CC6-8329-2F394049C656}" type="presParOf" srcId="{F6E16100-E008-4261-910A-FB4E6D895D89}" destId="{F5984259-3D48-48EB-B517-BB05746E8BEA}" srcOrd="0" destOrd="0" presId="urn:microsoft.com/office/officeart/2005/8/layout/orgChart1"/>
    <dgm:cxn modelId="{9E34EB9A-5A42-498D-A306-7FEBE3EA3C8E}" type="presParOf" srcId="{F5984259-3D48-48EB-B517-BB05746E8BEA}" destId="{02DB92DD-D2B6-4C92-9B17-453E9E32C501}" srcOrd="0" destOrd="0" presId="urn:microsoft.com/office/officeart/2005/8/layout/orgChart1"/>
    <dgm:cxn modelId="{971E0D4D-3B68-4C4A-840F-A0D812DCC873}" type="presParOf" srcId="{F5984259-3D48-48EB-B517-BB05746E8BEA}" destId="{E3B909F7-1C35-47A4-B172-248337610F29}" srcOrd="1" destOrd="0" presId="urn:microsoft.com/office/officeart/2005/8/layout/orgChart1"/>
    <dgm:cxn modelId="{3A5CF0E9-A6B0-4A05-A13F-960447D9D998}" type="presParOf" srcId="{F6E16100-E008-4261-910A-FB4E6D895D89}" destId="{AEF96049-EE55-4109-9EBF-722874E07D05}" srcOrd="1" destOrd="0" presId="urn:microsoft.com/office/officeart/2005/8/layout/orgChart1"/>
    <dgm:cxn modelId="{0EA9ECEB-C368-4441-90EC-7B0F36332926}" type="presParOf" srcId="{F6E16100-E008-4261-910A-FB4E6D895D89}" destId="{3A72C9A3-DDF2-4A0E-889B-4887CBF44937}" srcOrd="2" destOrd="0" presId="urn:microsoft.com/office/officeart/2005/8/layout/orgChart1"/>
    <dgm:cxn modelId="{1798C7A2-3333-4253-8461-862A341D33FA}" type="presParOf" srcId="{63C5FAF7-7DDB-4520-B4DE-92B364241A6E}" destId="{0F79B795-51BA-4AC0-BAB0-E58A06662150}" srcOrd="2" destOrd="0" presId="urn:microsoft.com/office/officeart/2005/8/layout/orgChart1"/>
    <dgm:cxn modelId="{A3B593F6-4AB4-448C-8251-7A52864B44E2}" type="presParOf" srcId="{77322E71-791F-4E1D-9F43-E262D9C33769}" destId="{5DB226D6-5BD4-4A64-A870-84273F56770F}" srcOrd="10" destOrd="0" presId="urn:microsoft.com/office/officeart/2005/8/layout/orgChart1"/>
    <dgm:cxn modelId="{AC7F097F-BE6B-4D9B-AC87-76C31984D59C}" type="presParOf" srcId="{77322E71-791F-4E1D-9F43-E262D9C33769}" destId="{9FE7A236-F5FC-42A0-BA65-B27CD37D6899}" srcOrd="11" destOrd="0" presId="urn:microsoft.com/office/officeart/2005/8/layout/orgChart1"/>
    <dgm:cxn modelId="{CE454A2D-2D19-4B49-A7E4-FB06186F0C8D}" type="presParOf" srcId="{9FE7A236-F5FC-42A0-BA65-B27CD37D6899}" destId="{D235B179-1804-4595-A4BE-36C183563CC9}" srcOrd="0" destOrd="0" presId="urn:microsoft.com/office/officeart/2005/8/layout/orgChart1"/>
    <dgm:cxn modelId="{5D0CB054-5504-4C46-8951-CA6D5DF9EE72}" type="presParOf" srcId="{D235B179-1804-4595-A4BE-36C183563CC9}" destId="{952DF5A4-2939-4509-8CF3-9BDA1C8CCCD4}" srcOrd="0" destOrd="0" presId="urn:microsoft.com/office/officeart/2005/8/layout/orgChart1"/>
    <dgm:cxn modelId="{49AA144C-9637-416D-8412-F31CC586CCF9}" type="presParOf" srcId="{D235B179-1804-4595-A4BE-36C183563CC9}" destId="{9EAC97F5-4711-4DE2-B222-CD6E6F808863}" srcOrd="1" destOrd="0" presId="urn:microsoft.com/office/officeart/2005/8/layout/orgChart1"/>
    <dgm:cxn modelId="{FC04FCBB-C57B-4BFD-A667-8E890DDB3775}" type="presParOf" srcId="{9FE7A236-F5FC-42A0-BA65-B27CD37D6899}" destId="{D98970DF-FED1-434C-BFE7-E253E3E92E1E}" srcOrd="1" destOrd="0" presId="urn:microsoft.com/office/officeart/2005/8/layout/orgChart1"/>
    <dgm:cxn modelId="{60ABF1B7-D664-49F8-A23E-058688AEB684}" type="presParOf" srcId="{9FE7A236-F5FC-42A0-BA65-B27CD37D6899}" destId="{9185E07E-2E22-459F-BE83-1EA677E42A8B}" srcOrd="2" destOrd="0" presId="urn:microsoft.com/office/officeart/2005/8/layout/orgChart1"/>
    <dgm:cxn modelId="{C162B856-31F9-494E-8811-2AC626BB0D21}" type="presParOf" srcId="{7A522892-1F9F-4263-AF47-A6D9F0D1BA6E}" destId="{7F74F54F-9DB6-45CB-8239-607F8BD34ABC}" srcOrd="2" destOrd="0" presId="urn:microsoft.com/office/officeart/2005/8/layout/orgChart1"/>
    <dgm:cxn modelId="{12F2CC3E-108F-469C-9B74-B535E7D67F18}" type="presParOf" srcId="{5DCF838A-03D5-4EB7-A5E3-66533A231297}" destId="{947ADBAA-E783-4DE3-98C8-98AEF81FBA06}" srcOrd="4" destOrd="0" presId="urn:microsoft.com/office/officeart/2005/8/layout/orgChart1"/>
    <dgm:cxn modelId="{684C6970-7CEE-468B-B3BD-5E2B23975D2B}" type="presParOf" srcId="{5DCF838A-03D5-4EB7-A5E3-66533A231297}" destId="{3017694D-AED7-419A-BAF5-3E1D7BC8B75A}" srcOrd="5" destOrd="0" presId="urn:microsoft.com/office/officeart/2005/8/layout/orgChart1"/>
    <dgm:cxn modelId="{720365A4-4811-43A7-BBBF-B624697ACFDD}" type="presParOf" srcId="{3017694D-AED7-419A-BAF5-3E1D7BC8B75A}" destId="{703322E8-BC01-4FE3-98E2-76870EF349EA}" srcOrd="0" destOrd="0" presId="urn:microsoft.com/office/officeart/2005/8/layout/orgChart1"/>
    <dgm:cxn modelId="{9176C6C9-040D-4C3B-947B-8B08F0D0B27E}" type="presParOf" srcId="{703322E8-BC01-4FE3-98E2-76870EF349EA}" destId="{3B457B1F-1F41-41DD-B8BB-9AFF658594B7}" srcOrd="0" destOrd="0" presId="urn:microsoft.com/office/officeart/2005/8/layout/orgChart1"/>
    <dgm:cxn modelId="{CA804E32-65CF-4834-B417-79648EE30A39}" type="presParOf" srcId="{703322E8-BC01-4FE3-98E2-76870EF349EA}" destId="{22D45BD5-D1D1-4912-8785-1E86BE7F9377}" srcOrd="1" destOrd="0" presId="urn:microsoft.com/office/officeart/2005/8/layout/orgChart1"/>
    <dgm:cxn modelId="{4CFFF891-2E01-4ED8-A6F8-CD82EC399978}" type="presParOf" srcId="{3017694D-AED7-419A-BAF5-3E1D7BC8B75A}" destId="{9A0F921B-5F06-4B81-9B54-965B720D2117}" srcOrd="1" destOrd="0" presId="urn:microsoft.com/office/officeart/2005/8/layout/orgChart1"/>
    <dgm:cxn modelId="{ABF84423-1574-4C1F-915E-19F0386326E7}" type="presParOf" srcId="{3017694D-AED7-419A-BAF5-3E1D7BC8B75A}" destId="{845022BA-2897-467A-8801-FCB5825FADA5}" srcOrd="2" destOrd="0" presId="urn:microsoft.com/office/officeart/2005/8/layout/orgChart1"/>
    <dgm:cxn modelId="{2BC46FD3-3FAE-4885-8CFB-3FE15896937B}" type="presParOf" srcId="{5DCF838A-03D5-4EB7-A5E3-66533A231297}" destId="{C0787A58-0339-43EC-934D-A1B404969DB1}" srcOrd="6" destOrd="0" presId="urn:microsoft.com/office/officeart/2005/8/layout/orgChart1"/>
    <dgm:cxn modelId="{9DE3F978-7181-49FD-AC8A-7A5863B32E7A}" type="presParOf" srcId="{5DCF838A-03D5-4EB7-A5E3-66533A231297}" destId="{C60EF817-3F2D-47DC-930D-DF5EB87A8035}" srcOrd="7" destOrd="0" presId="urn:microsoft.com/office/officeart/2005/8/layout/orgChart1"/>
    <dgm:cxn modelId="{1BABAF42-9D72-4440-8B41-79D3234979C2}" type="presParOf" srcId="{C60EF817-3F2D-47DC-930D-DF5EB87A8035}" destId="{B384A837-5608-41D0-A3CE-D727F2085F53}" srcOrd="0" destOrd="0" presId="urn:microsoft.com/office/officeart/2005/8/layout/orgChart1"/>
    <dgm:cxn modelId="{53AFC0AC-ECD9-480F-AFFD-892010E61393}" type="presParOf" srcId="{B384A837-5608-41D0-A3CE-D727F2085F53}" destId="{42B896A1-55CD-446F-9C12-43D63235EA20}" srcOrd="0" destOrd="0" presId="urn:microsoft.com/office/officeart/2005/8/layout/orgChart1"/>
    <dgm:cxn modelId="{4EDF9C0E-24D9-4309-A3CC-E36A98489685}" type="presParOf" srcId="{B384A837-5608-41D0-A3CE-D727F2085F53}" destId="{AAA1376E-8B56-49CC-BA8F-451122F92459}" srcOrd="1" destOrd="0" presId="urn:microsoft.com/office/officeart/2005/8/layout/orgChart1"/>
    <dgm:cxn modelId="{ADBDB63F-2202-46ED-BCE3-1E5ECE90D090}" type="presParOf" srcId="{C60EF817-3F2D-47DC-930D-DF5EB87A8035}" destId="{9EE4A622-5199-4D37-AC2D-F4BDF4387868}" srcOrd="1" destOrd="0" presId="urn:microsoft.com/office/officeart/2005/8/layout/orgChart1"/>
    <dgm:cxn modelId="{671CBB96-091C-4462-9C68-A9A99C63E4EC}" type="presParOf" srcId="{9EE4A622-5199-4D37-AC2D-F4BDF4387868}" destId="{27712085-1646-43B9-918F-64984AE198BB}" srcOrd="0" destOrd="0" presId="urn:microsoft.com/office/officeart/2005/8/layout/orgChart1"/>
    <dgm:cxn modelId="{E3D431FC-4E8F-46E7-9155-9BBE33E91DAD}" type="presParOf" srcId="{9EE4A622-5199-4D37-AC2D-F4BDF4387868}" destId="{759371F9-697E-46F8-B0D2-E417D6015058}" srcOrd="1" destOrd="0" presId="urn:microsoft.com/office/officeart/2005/8/layout/orgChart1"/>
    <dgm:cxn modelId="{D711FB99-10B5-4AA3-A9F8-4866CFAB436C}" type="presParOf" srcId="{759371F9-697E-46F8-B0D2-E417D6015058}" destId="{257E938A-4886-4BEC-B076-53C1B2F5F7C4}" srcOrd="0" destOrd="0" presId="urn:microsoft.com/office/officeart/2005/8/layout/orgChart1"/>
    <dgm:cxn modelId="{21CDAA3C-3800-4CF9-A89F-1A98EE9A524F}" type="presParOf" srcId="{257E938A-4886-4BEC-B076-53C1B2F5F7C4}" destId="{BE24AA6D-9F43-40B7-B0D7-122E9A6B98E3}" srcOrd="0" destOrd="0" presId="urn:microsoft.com/office/officeart/2005/8/layout/orgChart1"/>
    <dgm:cxn modelId="{330086EF-F7B2-4A13-A6A6-1DF76C0902DE}" type="presParOf" srcId="{257E938A-4886-4BEC-B076-53C1B2F5F7C4}" destId="{F7EC6245-BD21-4393-A7EE-0DD1458C3B06}" srcOrd="1" destOrd="0" presId="urn:microsoft.com/office/officeart/2005/8/layout/orgChart1"/>
    <dgm:cxn modelId="{8D616489-25ED-4624-9FE9-95EFAD970168}" type="presParOf" srcId="{759371F9-697E-46F8-B0D2-E417D6015058}" destId="{337976D0-8044-4CA8-8BCB-48713B5B0BD0}" srcOrd="1" destOrd="0" presId="urn:microsoft.com/office/officeart/2005/8/layout/orgChart1"/>
    <dgm:cxn modelId="{F2796D69-9576-4D4C-A0AB-F42109109BD0}" type="presParOf" srcId="{759371F9-697E-46F8-B0D2-E417D6015058}" destId="{5445B4D5-7EE3-41C3-8318-E7971996199E}" srcOrd="2" destOrd="0" presId="urn:microsoft.com/office/officeart/2005/8/layout/orgChart1"/>
    <dgm:cxn modelId="{DB0ABBC8-66CB-40C3-BE15-30E58378118A}" type="presParOf" srcId="{C60EF817-3F2D-47DC-930D-DF5EB87A8035}" destId="{09DCBFA4-55E0-439E-B112-E86C86A12002}" srcOrd="2" destOrd="0" presId="urn:microsoft.com/office/officeart/2005/8/layout/orgChart1"/>
    <dgm:cxn modelId="{31600C0B-36D8-4B28-B41B-EABB8297F24A}" type="presParOf" srcId="{5DCF838A-03D5-4EB7-A5E3-66533A231297}" destId="{3723011F-039A-48A9-949C-98ECCFE31AF4}" srcOrd="8" destOrd="0" presId="urn:microsoft.com/office/officeart/2005/8/layout/orgChart1"/>
    <dgm:cxn modelId="{70783811-0C7F-42C7-8005-5C3791DFA1FB}" type="presParOf" srcId="{5DCF838A-03D5-4EB7-A5E3-66533A231297}" destId="{A7995782-E62B-4253-BA10-DB95775456BC}" srcOrd="9" destOrd="0" presId="urn:microsoft.com/office/officeart/2005/8/layout/orgChart1"/>
    <dgm:cxn modelId="{A17423E0-9D2F-4F08-9AFD-ADB264F77FE4}" type="presParOf" srcId="{A7995782-E62B-4253-BA10-DB95775456BC}" destId="{7905B294-9DA1-4924-9290-239A6BED3A80}" srcOrd="0" destOrd="0" presId="urn:microsoft.com/office/officeart/2005/8/layout/orgChart1"/>
    <dgm:cxn modelId="{993CEE2D-8EA2-467D-8409-14174E153F90}" type="presParOf" srcId="{7905B294-9DA1-4924-9290-239A6BED3A80}" destId="{90D187C8-293F-4E2A-B9D1-0D73C137FCD4}" srcOrd="0" destOrd="0" presId="urn:microsoft.com/office/officeart/2005/8/layout/orgChart1"/>
    <dgm:cxn modelId="{5D955D1D-730F-47E7-AD02-FCD8BCF12EFB}" type="presParOf" srcId="{7905B294-9DA1-4924-9290-239A6BED3A80}" destId="{82B6B8C3-2664-4562-A71B-B96897D550AD}" srcOrd="1" destOrd="0" presId="urn:microsoft.com/office/officeart/2005/8/layout/orgChart1"/>
    <dgm:cxn modelId="{B422EBC4-3F02-4583-8CE0-7C1A68444E2D}" type="presParOf" srcId="{A7995782-E62B-4253-BA10-DB95775456BC}" destId="{C916CF4C-FBAE-4172-BCCC-139DB5AC1100}" srcOrd="1" destOrd="0" presId="urn:microsoft.com/office/officeart/2005/8/layout/orgChart1"/>
    <dgm:cxn modelId="{F50DFB24-D3BF-4435-A016-28063F2457FB}" type="presParOf" srcId="{C916CF4C-FBAE-4172-BCCC-139DB5AC1100}" destId="{5BCBC890-7250-425A-94B2-048CE49A9E8A}" srcOrd="0" destOrd="0" presId="urn:microsoft.com/office/officeart/2005/8/layout/orgChart1"/>
    <dgm:cxn modelId="{20600846-73A1-4B1F-A4C2-A9D50D7FEB8E}" type="presParOf" srcId="{C916CF4C-FBAE-4172-BCCC-139DB5AC1100}" destId="{BDE29241-6E8C-4F64-AC9E-54DC99F9C818}" srcOrd="1" destOrd="0" presId="urn:microsoft.com/office/officeart/2005/8/layout/orgChart1"/>
    <dgm:cxn modelId="{85FBE0CA-419D-4A10-9133-78785CB27BEC}" type="presParOf" srcId="{BDE29241-6E8C-4F64-AC9E-54DC99F9C818}" destId="{82064439-EBF8-416A-B55E-6EE497096C61}" srcOrd="0" destOrd="0" presId="urn:microsoft.com/office/officeart/2005/8/layout/orgChart1"/>
    <dgm:cxn modelId="{FF27FEC2-5D66-401A-8EA5-A03A621FB898}" type="presParOf" srcId="{82064439-EBF8-416A-B55E-6EE497096C61}" destId="{478ACB34-0809-4CFD-B6FB-9B4AB7541972}" srcOrd="0" destOrd="0" presId="urn:microsoft.com/office/officeart/2005/8/layout/orgChart1"/>
    <dgm:cxn modelId="{189446C9-B32E-4AA3-872B-8070D212BB0B}" type="presParOf" srcId="{82064439-EBF8-416A-B55E-6EE497096C61}" destId="{A90BAC0C-5DBD-48A4-B43B-BB27B0695F03}" srcOrd="1" destOrd="0" presId="urn:microsoft.com/office/officeart/2005/8/layout/orgChart1"/>
    <dgm:cxn modelId="{43B03991-24A7-4A93-B8D3-2F401DD46EFD}" type="presParOf" srcId="{BDE29241-6E8C-4F64-AC9E-54DC99F9C818}" destId="{F13E93D9-D917-4449-826E-28270ABD1714}" srcOrd="1" destOrd="0" presId="urn:microsoft.com/office/officeart/2005/8/layout/orgChart1"/>
    <dgm:cxn modelId="{608C2BF5-B381-4FF5-A058-617BB081ECC5}" type="presParOf" srcId="{BDE29241-6E8C-4F64-AC9E-54DC99F9C818}" destId="{2709B6EE-C138-4656-9594-8CE197DB521E}" srcOrd="2" destOrd="0" presId="urn:microsoft.com/office/officeart/2005/8/layout/orgChart1"/>
    <dgm:cxn modelId="{54B388F9-D3A1-4F57-A828-242F5484796E}" type="presParOf" srcId="{C916CF4C-FBAE-4172-BCCC-139DB5AC1100}" destId="{08559298-1EAE-42F8-8311-BCDA6675899C}" srcOrd="2" destOrd="0" presId="urn:microsoft.com/office/officeart/2005/8/layout/orgChart1"/>
    <dgm:cxn modelId="{331C445D-6707-4D73-9F95-552A7E3DB806}" type="presParOf" srcId="{C916CF4C-FBAE-4172-BCCC-139DB5AC1100}" destId="{94900357-33D3-440F-AA00-2E3647944D26}" srcOrd="3" destOrd="0" presId="urn:microsoft.com/office/officeart/2005/8/layout/orgChart1"/>
    <dgm:cxn modelId="{BD580D8D-94EE-48A3-B420-2E9AF8DEEBFD}" type="presParOf" srcId="{94900357-33D3-440F-AA00-2E3647944D26}" destId="{B7325BB9-455B-495A-B31B-D859A78D0157}" srcOrd="0" destOrd="0" presId="urn:microsoft.com/office/officeart/2005/8/layout/orgChart1"/>
    <dgm:cxn modelId="{F0817851-327C-48AF-8EB2-7B60A8181A85}" type="presParOf" srcId="{B7325BB9-455B-495A-B31B-D859A78D0157}" destId="{E288A3B9-4B7F-4622-82B1-EE41DCE985A8}" srcOrd="0" destOrd="0" presId="urn:microsoft.com/office/officeart/2005/8/layout/orgChart1"/>
    <dgm:cxn modelId="{AA38C7E4-CFD5-413C-8E9F-BF6A02A60E33}" type="presParOf" srcId="{B7325BB9-455B-495A-B31B-D859A78D0157}" destId="{6167D822-29DD-4A16-9D77-8A417D321E3C}" srcOrd="1" destOrd="0" presId="urn:microsoft.com/office/officeart/2005/8/layout/orgChart1"/>
    <dgm:cxn modelId="{1D6C10CB-978F-4B82-804A-E571AFE179C0}" type="presParOf" srcId="{94900357-33D3-440F-AA00-2E3647944D26}" destId="{B3C29FBA-B091-4E14-A789-9696B22709F5}" srcOrd="1" destOrd="0" presId="urn:microsoft.com/office/officeart/2005/8/layout/orgChart1"/>
    <dgm:cxn modelId="{4D2C9B2E-D49E-4D58-B9A6-6F80F9C3E5D7}" type="presParOf" srcId="{94900357-33D3-440F-AA00-2E3647944D26}" destId="{6E5B9927-621C-426B-A650-EC2F741E5482}" srcOrd="2" destOrd="0" presId="urn:microsoft.com/office/officeart/2005/8/layout/orgChart1"/>
    <dgm:cxn modelId="{CC098FE2-5FE3-45C5-93A8-817882291C32}" type="presParOf" srcId="{A7995782-E62B-4253-BA10-DB95775456BC}" destId="{EB530F46-48BC-4299-A4A4-5993C95AD46C}" srcOrd="2" destOrd="0" presId="urn:microsoft.com/office/officeart/2005/8/layout/orgChart1"/>
    <dgm:cxn modelId="{DFB26727-BC80-4034-86DA-5F6530AA6608}" type="presParOf" srcId="{6C807291-0CA6-4164-A6E2-E70B8A8B2E53}" destId="{DCF0C4CA-0195-4E85-BD5B-B6BF93C24CF0}" srcOrd="2" destOrd="0" presId="urn:microsoft.com/office/officeart/2005/8/layout/orgChart1"/>
    <dgm:cxn modelId="{5DF23755-CA0E-4107-AF89-FEBCD2A09F73}" type="presParOf" srcId="{7F3B5C45-1009-4C87-82F4-CEBDB7DEE4B8}" destId="{ECF5CE18-D72F-4ADD-99C5-56B3BDF7D709}" srcOrd="1" destOrd="0" presId="urn:microsoft.com/office/officeart/2005/8/layout/orgChart1"/>
    <dgm:cxn modelId="{CE4738BC-3566-45E8-B8AF-290B5DE24A06}" type="presParOf" srcId="{ECF5CE18-D72F-4ADD-99C5-56B3BDF7D709}" destId="{DF1A3F27-8E70-4989-A589-532C9BE021A3}" srcOrd="0" destOrd="0" presId="urn:microsoft.com/office/officeart/2005/8/layout/orgChart1"/>
    <dgm:cxn modelId="{E4ADF1B0-6ABF-4FFA-B24A-F9CFF5465578}" type="presParOf" srcId="{DF1A3F27-8E70-4989-A589-532C9BE021A3}" destId="{B3620132-0F32-42A9-AE77-BFA0444205DF}" srcOrd="0" destOrd="0" presId="urn:microsoft.com/office/officeart/2005/8/layout/orgChart1"/>
    <dgm:cxn modelId="{83AD0B91-95A0-41AF-9BF9-8467973FF202}" type="presParOf" srcId="{DF1A3F27-8E70-4989-A589-532C9BE021A3}" destId="{40DA5D1A-7CDC-4576-B8EA-6A9BB89D5FED}" srcOrd="1" destOrd="0" presId="urn:microsoft.com/office/officeart/2005/8/layout/orgChart1"/>
    <dgm:cxn modelId="{858A8E4D-7BE6-418F-9196-6E212686B020}" type="presParOf" srcId="{ECF5CE18-D72F-4ADD-99C5-56B3BDF7D709}" destId="{74AFD76A-1632-4C5C-93B2-770F9A4386CF}" srcOrd="1" destOrd="0" presId="urn:microsoft.com/office/officeart/2005/8/layout/orgChart1"/>
    <dgm:cxn modelId="{BD6785A2-D05D-421E-98D3-83EBB2C77613}" type="presParOf" srcId="{ECF5CE18-D72F-4ADD-99C5-56B3BDF7D709}" destId="{1B578A68-B02A-48D2-9EC0-AE0F8A3FB61F}" srcOrd="2" destOrd="0" presId="urn:microsoft.com/office/officeart/2005/8/layout/orgChart1"/>
    <dgm:cxn modelId="{214B304A-BC97-472B-B84F-0BE367862093}" type="presParOf" srcId="{7F3B5C45-1009-4C87-82F4-CEBDB7DEE4B8}" destId="{95E0F107-A4FA-4BC5-98B6-C61352776677}" srcOrd="2" destOrd="0" presId="urn:microsoft.com/office/officeart/2005/8/layout/orgChart1"/>
    <dgm:cxn modelId="{27916169-AD13-4452-B85D-7CB9DA26FE46}" type="presParOf" srcId="{95E0F107-A4FA-4BC5-98B6-C61352776677}" destId="{2BC488DE-E194-4280-9C2F-E500B4C1BE55}" srcOrd="0" destOrd="0" presId="urn:microsoft.com/office/officeart/2005/8/layout/orgChart1"/>
    <dgm:cxn modelId="{82176A8C-7C46-45FB-873E-5B0B5BF978A4}" type="presParOf" srcId="{2BC488DE-E194-4280-9C2F-E500B4C1BE55}" destId="{B694C972-72EC-4A0E-8C9D-1ACA6D361D5A}" srcOrd="0" destOrd="0" presId="urn:microsoft.com/office/officeart/2005/8/layout/orgChart1"/>
    <dgm:cxn modelId="{CC80255F-8C77-4867-BA0D-EF97AC51D2EA}" type="presParOf" srcId="{2BC488DE-E194-4280-9C2F-E500B4C1BE55}" destId="{A102310B-75AD-4F40-8BB1-5E83334226F6}" srcOrd="1" destOrd="0" presId="urn:microsoft.com/office/officeart/2005/8/layout/orgChart1"/>
    <dgm:cxn modelId="{CB8DFE54-2646-49C5-B303-1CADF1497887}" type="presParOf" srcId="{95E0F107-A4FA-4BC5-98B6-C61352776677}" destId="{055D4FD9-0A14-4A92-AC77-B91D1DEEA65E}" srcOrd="1" destOrd="0" presId="urn:microsoft.com/office/officeart/2005/8/layout/orgChart1"/>
    <dgm:cxn modelId="{B8797BF7-54A6-47B5-B0C5-FC6D3B2BDFC6}" type="presParOf" srcId="{95E0F107-A4FA-4BC5-98B6-C61352776677}" destId="{44134DC3-96A5-4C2D-A61D-2D32E60CE5BA}" srcOrd="2" destOrd="0" presId="urn:microsoft.com/office/officeart/2005/8/layout/orgChart1"/>
  </dgm:cxnLst>
  <dgm:bg>
    <a:solidFill>
      <a:schemeClr val="bg1"/>
    </a:solidFill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559298-1EAE-42F8-8311-BCDA6675899C}">
      <dsp:nvSpPr>
        <dsp:cNvPr id="0" name=""/>
        <dsp:cNvSpPr/>
      </dsp:nvSpPr>
      <dsp:spPr>
        <a:xfrm>
          <a:off x="7548923" y="1640709"/>
          <a:ext cx="185753" cy="1023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3668"/>
              </a:lnTo>
              <a:lnTo>
                <a:pt x="185753" y="10236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BC890-7250-425A-94B2-048CE49A9E8A}">
      <dsp:nvSpPr>
        <dsp:cNvPr id="0" name=""/>
        <dsp:cNvSpPr/>
      </dsp:nvSpPr>
      <dsp:spPr>
        <a:xfrm>
          <a:off x="7548923" y="1640709"/>
          <a:ext cx="164634" cy="331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981"/>
              </a:lnTo>
              <a:lnTo>
                <a:pt x="164634" y="3319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3011F-039A-48A9-949C-98ECCFE31AF4}">
      <dsp:nvSpPr>
        <dsp:cNvPr id="0" name=""/>
        <dsp:cNvSpPr/>
      </dsp:nvSpPr>
      <dsp:spPr>
        <a:xfrm>
          <a:off x="4639116" y="753332"/>
          <a:ext cx="3513233" cy="309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695"/>
              </a:lnTo>
              <a:lnTo>
                <a:pt x="3513233" y="247695"/>
              </a:lnTo>
              <a:lnTo>
                <a:pt x="3513233" y="3097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12085-1646-43B9-918F-64984AE198BB}">
      <dsp:nvSpPr>
        <dsp:cNvPr id="0" name=""/>
        <dsp:cNvSpPr/>
      </dsp:nvSpPr>
      <dsp:spPr>
        <a:xfrm>
          <a:off x="5653448" y="1633174"/>
          <a:ext cx="153147" cy="340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053"/>
              </a:lnTo>
              <a:lnTo>
                <a:pt x="153147" y="3400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87A58-0339-43EC-934D-A1B404969DB1}">
      <dsp:nvSpPr>
        <dsp:cNvPr id="0" name=""/>
        <dsp:cNvSpPr/>
      </dsp:nvSpPr>
      <dsp:spPr>
        <a:xfrm>
          <a:off x="4639116" y="753332"/>
          <a:ext cx="1617758" cy="302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59"/>
              </a:lnTo>
              <a:lnTo>
                <a:pt x="1617758" y="240159"/>
              </a:lnTo>
              <a:lnTo>
                <a:pt x="1617758" y="3021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ADBAA-E783-4DE3-98C8-98AEF81FBA06}">
      <dsp:nvSpPr>
        <dsp:cNvPr id="0" name=""/>
        <dsp:cNvSpPr/>
      </dsp:nvSpPr>
      <dsp:spPr>
        <a:xfrm>
          <a:off x="2518171" y="753332"/>
          <a:ext cx="2120945" cy="313728"/>
        </a:xfrm>
        <a:custGeom>
          <a:avLst/>
          <a:gdLst/>
          <a:ahLst/>
          <a:cxnLst/>
          <a:rect l="0" t="0" r="0" b="0"/>
          <a:pathLst>
            <a:path>
              <a:moveTo>
                <a:pt x="2120945" y="0"/>
              </a:moveTo>
              <a:lnTo>
                <a:pt x="2120945" y="251717"/>
              </a:lnTo>
              <a:lnTo>
                <a:pt x="0" y="251717"/>
              </a:lnTo>
              <a:lnTo>
                <a:pt x="0" y="3137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B226D6-5BD4-4A64-A870-84273F56770F}">
      <dsp:nvSpPr>
        <dsp:cNvPr id="0" name=""/>
        <dsp:cNvSpPr/>
      </dsp:nvSpPr>
      <dsp:spPr>
        <a:xfrm>
          <a:off x="4177136" y="1642354"/>
          <a:ext cx="1984197" cy="934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2677"/>
              </a:lnTo>
              <a:lnTo>
                <a:pt x="1984197" y="872677"/>
              </a:lnTo>
              <a:lnTo>
                <a:pt x="1984197" y="9346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B9A8A-4AA5-4822-B4DA-17ADB1C21C33}">
      <dsp:nvSpPr>
        <dsp:cNvPr id="0" name=""/>
        <dsp:cNvSpPr/>
      </dsp:nvSpPr>
      <dsp:spPr>
        <a:xfrm>
          <a:off x="4539464" y="3189274"/>
          <a:ext cx="95241" cy="454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528"/>
              </a:lnTo>
              <a:lnTo>
                <a:pt x="95241" y="4545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D43798-5F69-463B-B012-9543EECCBEE3}">
      <dsp:nvSpPr>
        <dsp:cNvPr id="0" name=""/>
        <dsp:cNvSpPr/>
      </dsp:nvSpPr>
      <dsp:spPr>
        <a:xfrm>
          <a:off x="4177136" y="1642354"/>
          <a:ext cx="721618" cy="932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817"/>
              </a:lnTo>
              <a:lnTo>
                <a:pt x="721618" y="870817"/>
              </a:lnTo>
              <a:lnTo>
                <a:pt x="721618" y="9328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D0FAB-E97C-4960-BBD3-51AD6668A788}">
      <dsp:nvSpPr>
        <dsp:cNvPr id="0" name=""/>
        <dsp:cNvSpPr/>
      </dsp:nvSpPr>
      <dsp:spPr>
        <a:xfrm>
          <a:off x="3421891" y="3189726"/>
          <a:ext cx="96541" cy="2602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2503"/>
              </a:lnTo>
              <a:lnTo>
                <a:pt x="96541" y="26025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EE7F2-5968-46AF-B50D-8BBF1923C21C}">
      <dsp:nvSpPr>
        <dsp:cNvPr id="0" name=""/>
        <dsp:cNvSpPr/>
      </dsp:nvSpPr>
      <dsp:spPr>
        <a:xfrm>
          <a:off x="3421891" y="3189726"/>
          <a:ext cx="96541" cy="1882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2721"/>
              </a:lnTo>
              <a:lnTo>
                <a:pt x="96541" y="18827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FCC2E-3AE3-41BE-A987-8B9DC159716C}">
      <dsp:nvSpPr>
        <dsp:cNvPr id="0" name=""/>
        <dsp:cNvSpPr/>
      </dsp:nvSpPr>
      <dsp:spPr>
        <a:xfrm>
          <a:off x="3421891" y="3189726"/>
          <a:ext cx="96541" cy="1162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2939"/>
              </a:lnTo>
              <a:lnTo>
                <a:pt x="96541" y="11629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39682-7879-4496-9F07-3F8B6B422E00}">
      <dsp:nvSpPr>
        <dsp:cNvPr id="0" name=""/>
        <dsp:cNvSpPr/>
      </dsp:nvSpPr>
      <dsp:spPr>
        <a:xfrm>
          <a:off x="3421891" y="3189726"/>
          <a:ext cx="96541" cy="443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157"/>
              </a:lnTo>
              <a:lnTo>
                <a:pt x="96541" y="4431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BCE3D-3C59-4D22-8F28-22D707DF0884}">
      <dsp:nvSpPr>
        <dsp:cNvPr id="0" name=""/>
        <dsp:cNvSpPr/>
      </dsp:nvSpPr>
      <dsp:spPr>
        <a:xfrm>
          <a:off x="3781181" y="1642354"/>
          <a:ext cx="395954" cy="933280"/>
        </a:xfrm>
        <a:custGeom>
          <a:avLst/>
          <a:gdLst/>
          <a:ahLst/>
          <a:cxnLst/>
          <a:rect l="0" t="0" r="0" b="0"/>
          <a:pathLst>
            <a:path>
              <a:moveTo>
                <a:pt x="395954" y="0"/>
              </a:moveTo>
              <a:lnTo>
                <a:pt x="395954" y="871269"/>
              </a:lnTo>
              <a:lnTo>
                <a:pt x="0" y="871269"/>
              </a:lnTo>
              <a:lnTo>
                <a:pt x="0" y="9332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88131-0CCB-4F09-97EF-D4B360EE51E9}">
      <dsp:nvSpPr>
        <dsp:cNvPr id="0" name=""/>
        <dsp:cNvSpPr/>
      </dsp:nvSpPr>
      <dsp:spPr>
        <a:xfrm>
          <a:off x="2314510" y="3187886"/>
          <a:ext cx="128402" cy="2595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5525"/>
              </a:lnTo>
              <a:lnTo>
                <a:pt x="128402" y="25955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4C1D6-8F2C-44F5-AE9C-451D73174C05}">
      <dsp:nvSpPr>
        <dsp:cNvPr id="0" name=""/>
        <dsp:cNvSpPr/>
      </dsp:nvSpPr>
      <dsp:spPr>
        <a:xfrm>
          <a:off x="2314510" y="3187886"/>
          <a:ext cx="128402" cy="1883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3521"/>
              </a:lnTo>
              <a:lnTo>
                <a:pt x="128402" y="18835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E3599F-AA74-4B7B-A553-64A9C0F7F020}">
      <dsp:nvSpPr>
        <dsp:cNvPr id="0" name=""/>
        <dsp:cNvSpPr/>
      </dsp:nvSpPr>
      <dsp:spPr>
        <a:xfrm>
          <a:off x="2314510" y="3187886"/>
          <a:ext cx="128402" cy="1160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0733"/>
              </a:lnTo>
              <a:lnTo>
                <a:pt x="128402" y="11607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B4B65-C216-4501-9892-2A95C16E493D}">
      <dsp:nvSpPr>
        <dsp:cNvPr id="0" name=""/>
        <dsp:cNvSpPr/>
      </dsp:nvSpPr>
      <dsp:spPr>
        <a:xfrm>
          <a:off x="2314510" y="3187886"/>
          <a:ext cx="123631" cy="450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500"/>
              </a:lnTo>
              <a:lnTo>
                <a:pt x="123631" y="4505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5F708-90A7-47F4-8E59-7D11821B60CE}">
      <dsp:nvSpPr>
        <dsp:cNvPr id="0" name=""/>
        <dsp:cNvSpPr/>
      </dsp:nvSpPr>
      <dsp:spPr>
        <a:xfrm>
          <a:off x="2673801" y="1642354"/>
          <a:ext cx="1503335" cy="931440"/>
        </a:xfrm>
        <a:custGeom>
          <a:avLst/>
          <a:gdLst/>
          <a:ahLst/>
          <a:cxnLst/>
          <a:rect l="0" t="0" r="0" b="0"/>
          <a:pathLst>
            <a:path>
              <a:moveTo>
                <a:pt x="1503335" y="0"/>
              </a:moveTo>
              <a:lnTo>
                <a:pt x="1503335" y="869429"/>
              </a:lnTo>
              <a:lnTo>
                <a:pt x="0" y="869429"/>
              </a:lnTo>
              <a:lnTo>
                <a:pt x="0" y="9314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4AE592-A975-4CFE-9F8A-CCFDF794A031}">
      <dsp:nvSpPr>
        <dsp:cNvPr id="0" name=""/>
        <dsp:cNvSpPr/>
      </dsp:nvSpPr>
      <dsp:spPr>
        <a:xfrm>
          <a:off x="1205136" y="3192283"/>
          <a:ext cx="134861" cy="2587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7220"/>
              </a:lnTo>
              <a:lnTo>
                <a:pt x="134861" y="25872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6560A-920F-4080-9CC0-555944501F85}">
      <dsp:nvSpPr>
        <dsp:cNvPr id="0" name=""/>
        <dsp:cNvSpPr/>
      </dsp:nvSpPr>
      <dsp:spPr>
        <a:xfrm>
          <a:off x="1205136" y="3192283"/>
          <a:ext cx="134861" cy="1863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3549"/>
              </a:lnTo>
              <a:lnTo>
                <a:pt x="134861" y="18635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5C221-C2C3-4B47-8524-921647D36449}">
      <dsp:nvSpPr>
        <dsp:cNvPr id="0" name=""/>
        <dsp:cNvSpPr/>
      </dsp:nvSpPr>
      <dsp:spPr>
        <a:xfrm>
          <a:off x="1205136" y="3192283"/>
          <a:ext cx="134861" cy="1139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9878"/>
              </a:lnTo>
              <a:lnTo>
                <a:pt x="134861" y="11398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B4C8B-EA01-4328-B94D-7F0251FF97DD}">
      <dsp:nvSpPr>
        <dsp:cNvPr id="0" name=""/>
        <dsp:cNvSpPr/>
      </dsp:nvSpPr>
      <dsp:spPr>
        <a:xfrm>
          <a:off x="1205136" y="3192283"/>
          <a:ext cx="124927" cy="453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044"/>
              </a:lnTo>
              <a:lnTo>
                <a:pt x="124927" y="4530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3D5833-7DA1-4D68-8783-77943DB2B7FB}">
      <dsp:nvSpPr>
        <dsp:cNvPr id="0" name=""/>
        <dsp:cNvSpPr/>
      </dsp:nvSpPr>
      <dsp:spPr>
        <a:xfrm>
          <a:off x="1564767" y="1642354"/>
          <a:ext cx="2612369" cy="934676"/>
        </a:xfrm>
        <a:custGeom>
          <a:avLst/>
          <a:gdLst/>
          <a:ahLst/>
          <a:cxnLst/>
          <a:rect l="0" t="0" r="0" b="0"/>
          <a:pathLst>
            <a:path>
              <a:moveTo>
                <a:pt x="2612369" y="0"/>
              </a:moveTo>
              <a:lnTo>
                <a:pt x="2612369" y="872665"/>
              </a:lnTo>
              <a:lnTo>
                <a:pt x="0" y="872665"/>
              </a:lnTo>
              <a:lnTo>
                <a:pt x="0" y="9346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53544-CCB0-4322-BBD2-D5C790560D55}">
      <dsp:nvSpPr>
        <dsp:cNvPr id="0" name=""/>
        <dsp:cNvSpPr/>
      </dsp:nvSpPr>
      <dsp:spPr>
        <a:xfrm>
          <a:off x="134842" y="3909331"/>
          <a:ext cx="117341" cy="1143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890"/>
              </a:lnTo>
              <a:lnTo>
                <a:pt x="117341" y="11438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F41F0-BB70-4CF8-9484-4ABCBCDEC558}">
      <dsp:nvSpPr>
        <dsp:cNvPr id="0" name=""/>
        <dsp:cNvSpPr/>
      </dsp:nvSpPr>
      <dsp:spPr>
        <a:xfrm>
          <a:off x="134842" y="3909331"/>
          <a:ext cx="117341" cy="424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107"/>
              </a:lnTo>
              <a:lnTo>
                <a:pt x="117341" y="4241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62DC9-2A8D-4F35-8C46-8FE0C6D4A453}">
      <dsp:nvSpPr>
        <dsp:cNvPr id="0" name=""/>
        <dsp:cNvSpPr/>
      </dsp:nvSpPr>
      <dsp:spPr>
        <a:xfrm>
          <a:off x="408105" y="3191755"/>
          <a:ext cx="91440" cy="1218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805"/>
              </a:lnTo>
              <a:lnTo>
                <a:pt x="49363" y="59805"/>
              </a:lnTo>
              <a:lnTo>
                <a:pt x="49363" y="1218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04138-AF88-4A7A-9C82-363C5504AD49}">
      <dsp:nvSpPr>
        <dsp:cNvPr id="0" name=""/>
        <dsp:cNvSpPr/>
      </dsp:nvSpPr>
      <dsp:spPr>
        <a:xfrm>
          <a:off x="453825" y="1642354"/>
          <a:ext cx="3723310" cy="935308"/>
        </a:xfrm>
        <a:custGeom>
          <a:avLst/>
          <a:gdLst/>
          <a:ahLst/>
          <a:cxnLst/>
          <a:rect l="0" t="0" r="0" b="0"/>
          <a:pathLst>
            <a:path>
              <a:moveTo>
                <a:pt x="3723310" y="0"/>
              </a:moveTo>
              <a:lnTo>
                <a:pt x="3723310" y="873297"/>
              </a:lnTo>
              <a:lnTo>
                <a:pt x="0" y="873297"/>
              </a:lnTo>
              <a:lnTo>
                <a:pt x="0" y="93530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EE95E9-856E-4B81-9DE5-8342A0020025}">
      <dsp:nvSpPr>
        <dsp:cNvPr id="0" name=""/>
        <dsp:cNvSpPr/>
      </dsp:nvSpPr>
      <dsp:spPr>
        <a:xfrm>
          <a:off x="4177136" y="753332"/>
          <a:ext cx="461980" cy="311351"/>
        </a:xfrm>
        <a:custGeom>
          <a:avLst/>
          <a:gdLst/>
          <a:ahLst/>
          <a:cxnLst/>
          <a:rect l="0" t="0" r="0" b="0"/>
          <a:pathLst>
            <a:path>
              <a:moveTo>
                <a:pt x="461980" y="0"/>
              </a:moveTo>
              <a:lnTo>
                <a:pt x="461980" y="249340"/>
              </a:lnTo>
              <a:lnTo>
                <a:pt x="0" y="249340"/>
              </a:lnTo>
              <a:lnTo>
                <a:pt x="0" y="3113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D6E21D-2D8E-4B4F-9368-D546504B97F7}">
      <dsp:nvSpPr>
        <dsp:cNvPr id="0" name=""/>
        <dsp:cNvSpPr/>
      </dsp:nvSpPr>
      <dsp:spPr>
        <a:xfrm>
          <a:off x="804973" y="753332"/>
          <a:ext cx="3834143" cy="311351"/>
        </a:xfrm>
        <a:custGeom>
          <a:avLst/>
          <a:gdLst/>
          <a:ahLst/>
          <a:cxnLst/>
          <a:rect l="0" t="0" r="0" b="0"/>
          <a:pathLst>
            <a:path>
              <a:moveTo>
                <a:pt x="3834143" y="0"/>
              </a:moveTo>
              <a:lnTo>
                <a:pt x="3834143" y="249340"/>
              </a:lnTo>
              <a:lnTo>
                <a:pt x="0" y="249340"/>
              </a:lnTo>
              <a:lnTo>
                <a:pt x="0" y="3113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5D138-0441-4F6F-921D-7DF4D4CA6E05}">
      <dsp:nvSpPr>
        <dsp:cNvPr id="0" name=""/>
        <dsp:cNvSpPr/>
      </dsp:nvSpPr>
      <dsp:spPr>
        <a:xfrm>
          <a:off x="3830059" y="24405"/>
          <a:ext cx="1618114" cy="728927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rgbClr val="FF0000">
              <a:alpha val="4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u="sng" kern="1200" dirty="0">
              <a:solidFill>
                <a:schemeClr val="tx1"/>
              </a:solidFill>
            </a:rPr>
            <a:t>Cabinet Secretary                            </a:t>
          </a:r>
          <a:r>
            <a:rPr lang="en-US" sz="1200" b="0" u="none" kern="1200" dirty="0">
              <a:solidFill>
                <a:schemeClr val="tx1"/>
              </a:solidFill>
            </a:rPr>
            <a:t>James C. Kenney</a:t>
          </a:r>
        </a:p>
      </dsp:txBody>
      <dsp:txXfrm>
        <a:off x="3830059" y="24405"/>
        <a:ext cx="1618114" cy="728927"/>
      </dsp:txXfrm>
    </dsp:sp>
    <dsp:sp modelId="{143C3BD8-C46E-4FA1-B50F-846BDB20A78F}">
      <dsp:nvSpPr>
        <dsp:cNvPr id="0" name=""/>
        <dsp:cNvSpPr/>
      </dsp:nvSpPr>
      <dsp:spPr>
        <a:xfrm>
          <a:off x="50689" y="1064683"/>
          <a:ext cx="1508567" cy="577670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chemeClr val="tx1"/>
              </a:solidFill>
            </a:rPr>
            <a:t>Office of General Counsel</a:t>
          </a:r>
          <a:r>
            <a:rPr lang="en-US" sz="900" b="0" u="none" kern="1200" dirty="0">
              <a:solidFill>
                <a:schemeClr val="tx1"/>
              </a:solidFill>
            </a:rPr>
            <a:t>                                                        Jennifer Hower                                        General Counsel</a:t>
          </a:r>
          <a:endParaRPr lang="en-US" sz="900" b="1" u="sng" kern="1200" dirty="0">
            <a:solidFill>
              <a:schemeClr val="tx1"/>
            </a:solidFill>
          </a:endParaRPr>
        </a:p>
      </dsp:txBody>
      <dsp:txXfrm>
        <a:off x="50689" y="1064683"/>
        <a:ext cx="1508567" cy="577670"/>
      </dsp:txXfrm>
    </dsp:sp>
    <dsp:sp modelId="{76E09432-9686-4286-8977-52B2D57985FD}">
      <dsp:nvSpPr>
        <dsp:cNvPr id="0" name=""/>
        <dsp:cNvSpPr/>
      </dsp:nvSpPr>
      <dsp:spPr>
        <a:xfrm>
          <a:off x="3422852" y="1064683"/>
          <a:ext cx="1508567" cy="577670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chemeClr val="tx1"/>
              </a:solidFill>
            </a:rPr>
            <a:t>Deputy Secretary                                    </a:t>
          </a:r>
          <a:r>
            <a:rPr lang="en-US" sz="900" b="0" u="none" kern="1200" dirty="0">
              <a:solidFill>
                <a:schemeClr val="tx1"/>
              </a:solidFill>
            </a:rPr>
            <a:t>Jennifer J. Pruett</a:t>
          </a:r>
        </a:p>
      </dsp:txBody>
      <dsp:txXfrm>
        <a:off x="3422852" y="1064683"/>
        <a:ext cx="1508567" cy="577670"/>
      </dsp:txXfrm>
    </dsp:sp>
    <dsp:sp modelId="{C4FE2DB7-216F-4D53-8F5C-5DF0A8ADB45F}">
      <dsp:nvSpPr>
        <dsp:cNvPr id="0" name=""/>
        <dsp:cNvSpPr/>
      </dsp:nvSpPr>
      <dsp:spPr>
        <a:xfrm>
          <a:off x="4712" y="2577663"/>
          <a:ext cx="898226" cy="614091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Administrative Services Division                 </a:t>
          </a:r>
          <a:r>
            <a:rPr lang="en-US" sz="800" b="0" u="none" kern="1200" dirty="0">
              <a:solidFill>
                <a:schemeClr val="tx1"/>
              </a:solidFill>
            </a:rPr>
            <a:t>            Vacant                                            Director </a:t>
          </a:r>
        </a:p>
      </dsp:txBody>
      <dsp:txXfrm>
        <a:off x="4712" y="2577663"/>
        <a:ext cx="898226" cy="614091"/>
      </dsp:txXfrm>
    </dsp:sp>
    <dsp:sp modelId="{A48ABFE1-2016-4957-9A56-4AAE1FAA37D1}">
      <dsp:nvSpPr>
        <dsp:cNvPr id="0" name=""/>
        <dsp:cNvSpPr/>
      </dsp:nvSpPr>
      <dsp:spPr>
        <a:xfrm>
          <a:off x="54185" y="3313571"/>
          <a:ext cx="806568" cy="595760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Deputy Administrative Services Director     </a:t>
          </a:r>
          <a:r>
            <a:rPr lang="en-US" sz="800" b="0" u="none" kern="1200" dirty="0">
              <a:solidFill>
                <a:schemeClr val="tx1"/>
              </a:solidFill>
            </a:rPr>
            <a:t>Vacant                00011998</a:t>
          </a:r>
          <a:r>
            <a:rPr lang="en-US" sz="800" b="1" u="sng" kern="1200" dirty="0">
              <a:solidFill>
                <a:schemeClr val="tx1"/>
              </a:solidFill>
            </a:rPr>
            <a:t> </a:t>
          </a:r>
        </a:p>
      </dsp:txBody>
      <dsp:txXfrm>
        <a:off x="54185" y="3313571"/>
        <a:ext cx="806568" cy="595760"/>
      </dsp:txXfrm>
    </dsp:sp>
    <dsp:sp modelId="{F6953D53-75AB-4E53-AE3A-F18B00659DF9}">
      <dsp:nvSpPr>
        <dsp:cNvPr id="0" name=""/>
        <dsp:cNvSpPr/>
      </dsp:nvSpPr>
      <dsp:spPr>
        <a:xfrm>
          <a:off x="252183" y="4035559"/>
          <a:ext cx="806568" cy="595760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Human Resources Bureau</a:t>
          </a:r>
          <a:r>
            <a:rPr lang="en-US" sz="800" b="0" u="none" kern="1200" dirty="0">
              <a:solidFill>
                <a:schemeClr val="tx1"/>
              </a:solidFill>
            </a:rPr>
            <a:t>             Stephanie Sloman             HR Manager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252183" y="4035559"/>
        <a:ext cx="806568" cy="595760"/>
      </dsp:txXfrm>
    </dsp:sp>
    <dsp:sp modelId="{DAA628FE-AE6A-4302-9BB6-55C2C62FE368}">
      <dsp:nvSpPr>
        <dsp:cNvPr id="0" name=""/>
        <dsp:cNvSpPr/>
      </dsp:nvSpPr>
      <dsp:spPr>
        <a:xfrm>
          <a:off x="252183" y="4755341"/>
          <a:ext cx="806568" cy="595760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Financial Services Bureau</a:t>
          </a:r>
          <a:r>
            <a:rPr lang="en-US" sz="800" b="0" u="none" kern="1200" dirty="0">
              <a:solidFill>
                <a:schemeClr val="tx1"/>
              </a:solidFill>
            </a:rPr>
            <a:t>                Marlene Velasquez Bureau Chief/CFO</a:t>
          </a:r>
          <a:endParaRPr lang="en-US" sz="800" b="1" u="sng" kern="1200" dirty="0">
            <a:solidFill>
              <a:schemeClr val="tx1"/>
            </a:solidFill>
          </a:endParaRPr>
        </a:p>
      </dsp:txBody>
      <dsp:txXfrm>
        <a:off x="252183" y="4755341"/>
        <a:ext cx="806568" cy="595760"/>
      </dsp:txXfrm>
    </dsp:sp>
    <dsp:sp modelId="{04ECF03D-2321-4760-BAB0-027D1AB01B9F}">
      <dsp:nvSpPr>
        <dsp:cNvPr id="0" name=""/>
        <dsp:cNvSpPr/>
      </dsp:nvSpPr>
      <dsp:spPr>
        <a:xfrm>
          <a:off x="1115228" y="2577031"/>
          <a:ext cx="899076" cy="61525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Resource Protection Division                                        </a:t>
          </a:r>
          <a:r>
            <a:rPr lang="en-US" sz="800" b="0" u="none" kern="1200" dirty="0">
              <a:solidFill>
                <a:schemeClr val="tx1"/>
              </a:solidFill>
            </a:rPr>
            <a:t>Stephanie Stringer </a:t>
          </a:r>
          <a:r>
            <a:rPr lang="en-US" sz="800" kern="1200" dirty="0">
              <a:solidFill>
                <a:schemeClr val="tx1"/>
              </a:solidFill>
            </a:rPr>
            <a:t>                                            Director</a:t>
          </a:r>
        </a:p>
      </dsp:txBody>
      <dsp:txXfrm>
        <a:off x="1115228" y="2577031"/>
        <a:ext cx="899076" cy="615252"/>
      </dsp:txXfrm>
    </dsp:sp>
    <dsp:sp modelId="{14182C15-BDCA-423A-9A8D-81BE4087A496}">
      <dsp:nvSpPr>
        <dsp:cNvPr id="0" name=""/>
        <dsp:cNvSpPr/>
      </dsp:nvSpPr>
      <dsp:spPr>
        <a:xfrm>
          <a:off x="1330064" y="3345504"/>
          <a:ext cx="810288" cy="59964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DOE Oversight Bureau               </a:t>
          </a:r>
          <a:r>
            <a:rPr lang="en-US" sz="800" b="0" u="none" kern="1200" dirty="0">
              <a:solidFill>
                <a:schemeClr val="tx1"/>
              </a:solidFill>
            </a:rPr>
            <a:t>Susan LucasKamat             Bureau Chief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1330064" y="3345504"/>
        <a:ext cx="810288" cy="599649"/>
      </dsp:txXfrm>
    </dsp:sp>
    <dsp:sp modelId="{B5D0B326-1DED-4C32-9161-783DA32B9447}">
      <dsp:nvSpPr>
        <dsp:cNvPr id="0" name=""/>
        <dsp:cNvSpPr/>
      </dsp:nvSpPr>
      <dsp:spPr>
        <a:xfrm>
          <a:off x="1339998" y="4032337"/>
          <a:ext cx="810288" cy="59964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Hazardous Waste Bureau </a:t>
          </a:r>
          <a:r>
            <a:rPr lang="en-US" sz="800" b="0" u="none" kern="1200" dirty="0">
              <a:solidFill>
                <a:schemeClr val="tx1"/>
              </a:solidFill>
            </a:rPr>
            <a:t>                      John Kieling                        Bureau Chief</a:t>
          </a:r>
          <a:endParaRPr lang="en-US" sz="800" b="1" u="sng" kern="1200" dirty="0">
            <a:solidFill>
              <a:schemeClr val="tx1"/>
            </a:solidFill>
          </a:endParaRPr>
        </a:p>
      </dsp:txBody>
      <dsp:txXfrm>
        <a:off x="1339998" y="4032337"/>
        <a:ext cx="810288" cy="599649"/>
      </dsp:txXfrm>
    </dsp:sp>
    <dsp:sp modelId="{A8E74893-51AA-437B-89DE-C0567A44FF29}">
      <dsp:nvSpPr>
        <dsp:cNvPr id="0" name=""/>
        <dsp:cNvSpPr/>
      </dsp:nvSpPr>
      <dsp:spPr>
        <a:xfrm>
          <a:off x="1339998" y="4756008"/>
          <a:ext cx="810288" cy="59964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Petroleum Storage Tank Bureau                                    </a:t>
          </a:r>
          <a:r>
            <a:rPr lang="en-US" sz="800" b="0" u="none" kern="1200" dirty="0">
              <a:solidFill>
                <a:schemeClr val="tx1"/>
              </a:solidFill>
            </a:rPr>
            <a:t>Dana Bahar                            Bureau Chief</a:t>
          </a:r>
          <a:endParaRPr lang="en-US" sz="800" b="1" u="sng" kern="1200" dirty="0">
            <a:solidFill>
              <a:schemeClr val="tx1"/>
            </a:solidFill>
          </a:endParaRPr>
        </a:p>
      </dsp:txBody>
      <dsp:txXfrm>
        <a:off x="1339998" y="4756008"/>
        <a:ext cx="810288" cy="599649"/>
      </dsp:txXfrm>
    </dsp:sp>
    <dsp:sp modelId="{173C12C9-ABAC-4EAB-B87D-9157D9F12510}">
      <dsp:nvSpPr>
        <dsp:cNvPr id="0" name=""/>
        <dsp:cNvSpPr/>
      </dsp:nvSpPr>
      <dsp:spPr>
        <a:xfrm>
          <a:off x="1339998" y="5479679"/>
          <a:ext cx="810288" cy="59964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Solid Waste Bureau              </a:t>
          </a:r>
          <a:r>
            <a:rPr lang="en-US" sz="800" b="0" u="none" kern="1200" dirty="0">
              <a:solidFill>
                <a:schemeClr val="tx1"/>
              </a:solidFill>
            </a:rPr>
            <a:t>Auralie Ashley-Marx              Bureau Chief</a:t>
          </a:r>
          <a:endParaRPr lang="en-US" sz="800" b="1" u="sng" kern="1200" dirty="0">
            <a:solidFill>
              <a:schemeClr val="tx1"/>
            </a:solidFill>
          </a:endParaRPr>
        </a:p>
      </dsp:txBody>
      <dsp:txXfrm>
        <a:off x="1339998" y="5479679"/>
        <a:ext cx="810288" cy="599649"/>
      </dsp:txXfrm>
    </dsp:sp>
    <dsp:sp modelId="{34010C57-C649-4408-B8A8-ACD29B1988DC}">
      <dsp:nvSpPr>
        <dsp:cNvPr id="0" name=""/>
        <dsp:cNvSpPr/>
      </dsp:nvSpPr>
      <dsp:spPr>
        <a:xfrm>
          <a:off x="2224688" y="2573795"/>
          <a:ext cx="898226" cy="614091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  <a:innerShdw blurRad="63500" dist="508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Water Protection Division</a:t>
          </a:r>
          <a:r>
            <a:rPr lang="en-US" sz="800" b="0" u="none" kern="1200" dirty="0">
              <a:solidFill>
                <a:schemeClr val="tx1"/>
              </a:solidFill>
            </a:rPr>
            <a:t>                        Rebecca Roose </a:t>
          </a:r>
          <a:r>
            <a:rPr lang="en-US" sz="800" kern="1200" dirty="0">
              <a:solidFill>
                <a:schemeClr val="tx1"/>
              </a:solidFill>
            </a:rPr>
            <a:t>                                       Director</a:t>
          </a:r>
        </a:p>
      </dsp:txBody>
      <dsp:txXfrm>
        <a:off x="2224688" y="2573795"/>
        <a:ext cx="898226" cy="614091"/>
      </dsp:txXfrm>
    </dsp:sp>
    <dsp:sp modelId="{8AA49321-BD08-4C02-BA8F-2F15476D5FD8}">
      <dsp:nvSpPr>
        <dsp:cNvPr id="0" name=""/>
        <dsp:cNvSpPr/>
      </dsp:nvSpPr>
      <dsp:spPr>
        <a:xfrm>
          <a:off x="2438141" y="3340507"/>
          <a:ext cx="806568" cy="595760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Construction Programs Bureau                              </a:t>
          </a:r>
          <a:r>
            <a:rPr lang="en-US" sz="800" b="0" u="none" kern="1200" dirty="0">
              <a:solidFill>
                <a:schemeClr val="tx1"/>
              </a:solidFill>
            </a:rPr>
            <a:t>Judi Kahl                              Bureau Chief</a:t>
          </a:r>
        </a:p>
      </dsp:txBody>
      <dsp:txXfrm>
        <a:off x="2438141" y="3340507"/>
        <a:ext cx="806568" cy="595760"/>
      </dsp:txXfrm>
    </dsp:sp>
    <dsp:sp modelId="{74A896C5-5DEC-4712-BC7C-BF005478B1AE}">
      <dsp:nvSpPr>
        <dsp:cNvPr id="0" name=""/>
        <dsp:cNvSpPr/>
      </dsp:nvSpPr>
      <dsp:spPr>
        <a:xfrm>
          <a:off x="2442913" y="4050740"/>
          <a:ext cx="806568" cy="595760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Drinking Water Bureau                     </a:t>
          </a:r>
          <a:r>
            <a:rPr lang="en-US" sz="800" b="0" u="none" kern="1200" dirty="0">
              <a:solidFill>
                <a:schemeClr val="tx1"/>
              </a:solidFill>
            </a:rPr>
            <a:t>Joe Martinez          Bureau Chief </a:t>
          </a:r>
          <a:endParaRPr lang="en-US" sz="800" b="1" u="sng" kern="1200" dirty="0">
            <a:solidFill>
              <a:schemeClr val="tx1"/>
            </a:solidFill>
          </a:endParaRPr>
        </a:p>
      </dsp:txBody>
      <dsp:txXfrm>
        <a:off x="2442913" y="4050740"/>
        <a:ext cx="806568" cy="595760"/>
      </dsp:txXfrm>
    </dsp:sp>
    <dsp:sp modelId="{E126C5D2-E7BB-43DE-BCDA-A1D6A1885262}">
      <dsp:nvSpPr>
        <dsp:cNvPr id="0" name=""/>
        <dsp:cNvSpPr/>
      </dsp:nvSpPr>
      <dsp:spPr>
        <a:xfrm>
          <a:off x="2442913" y="4773528"/>
          <a:ext cx="806568" cy="595760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Ground Water Quality Bureau </a:t>
          </a:r>
          <a:r>
            <a:rPr lang="en-US" sz="800" b="0" u="none" kern="1200" dirty="0">
              <a:solidFill>
                <a:schemeClr val="tx1"/>
              </a:solidFill>
            </a:rPr>
            <a:t>                       Michelle Hunter                   Bureau Chief</a:t>
          </a:r>
          <a:endParaRPr lang="en-US" sz="800" b="1" u="sng" kern="1200" dirty="0">
            <a:solidFill>
              <a:schemeClr val="tx1"/>
            </a:solidFill>
          </a:endParaRPr>
        </a:p>
      </dsp:txBody>
      <dsp:txXfrm>
        <a:off x="2442913" y="4773528"/>
        <a:ext cx="806568" cy="595760"/>
      </dsp:txXfrm>
    </dsp:sp>
    <dsp:sp modelId="{1385AC73-2DD6-40B1-97D6-95D4907ABEC1}">
      <dsp:nvSpPr>
        <dsp:cNvPr id="0" name=""/>
        <dsp:cNvSpPr/>
      </dsp:nvSpPr>
      <dsp:spPr>
        <a:xfrm>
          <a:off x="2442913" y="5485532"/>
          <a:ext cx="806568" cy="595760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Surface Water Quality Bureau </a:t>
          </a:r>
          <a:r>
            <a:rPr lang="en-US" sz="800" b="0" u="none" kern="1200" dirty="0">
              <a:solidFill>
                <a:schemeClr val="tx1"/>
              </a:solidFill>
            </a:rPr>
            <a:t>                           Shelly Lemon                              Bureau Chief</a:t>
          </a:r>
          <a:endParaRPr lang="en-US" sz="800" b="1" u="sng" kern="1200" dirty="0">
            <a:solidFill>
              <a:schemeClr val="tx1"/>
            </a:solidFill>
          </a:endParaRPr>
        </a:p>
      </dsp:txBody>
      <dsp:txXfrm>
        <a:off x="2442913" y="5485532"/>
        <a:ext cx="806568" cy="595760"/>
      </dsp:txXfrm>
    </dsp:sp>
    <dsp:sp modelId="{1656D18B-9E4C-41EF-BC20-9CAD0686A70B}">
      <dsp:nvSpPr>
        <dsp:cNvPr id="0" name=""/>
        <dsp:cNvSpPr/>
      </dsp:nvSpPr>
      <dsp:spPr>
        <a:xfrm>
          <a:off x="3332068" y="2575634"/>
          <a:ext cx="898226" cy="614091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Environmental Protection Division </a:t>
          </a:r>
          <a:r>
            <a:rPr lang="en-US" sz="800" b="0" u="none" kern="1200" dirty="0">
              <a:solidFill>
                <a:schemeClr val="tx1"/>
              </a:solidFill>
            </a:rPr>
            <a:t>                               Sandra Ely                                                           Director</a:t>
          </a:r>
        </a:p>
      </dsp:txBody>
      <dsp:txXfrm>
        <a:off x="3332068" y="2575634"/>
        <a:ext cx="898226" cy="614091"/>
      </dsp:txXfrm>
    </dsp:sp>
    <dsp:sp modelId="{FC427350-9E4E-4902-8D99-30DA9181EAB5}">
      <dsp:nvSpPr>
        <dsp:cNvPr id="0" name=""/>
        <dsp:cNvSpPr/>
      </dsp:nvSpPr>
      <dsp:spPr>
        <a:xfrm>
          <a:off x="3518432" y="3335003"/>
          <a:ext cx="806568" cy="595760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Air Quality Bureau                            </a:t>
          </a:r>
          <a:r>
            <a:rPr lang="en-US" sz="800" kern="1200" dirty="0">
              <a:solidFill>
                <a:schemeClr val="tx1"/>
              </a:solidFill>
            </a:rPr>
            <a:t>Liz Bisbey-Kuehn                     Bureau Chief</a:t>
          </a:r>
          <a:endParaRPr lang="en-US" sz="800" b="0" u="none" kern="1200" dirty="0">
            <a:solidFill>
              <a:schemeClr val="tx1"/>
            </a:solidFill>
          </a:endParaRPr>
        </a:p>
      </dsp:txBody>
      <dsp:txXfrm>
        <a:off x="3518432" y="3335003"/>
        <a:ext cx="806568" cy="595760"/>
      </dsp:txXfrm>
    </dsp:sp>
    <dsp:sp modelId="{921BF62E-855E-400E-8EE9-D1B2A37045AC}">
      <dsp:nvSpPr>
        <dsp:cNvPr id="0" name=""/>
        <dsp:cNvSpPr/>
      </dsp:nvSpPr>
      <dsp:spPr>
        <a:xfrm>
          <a:off x="3518432" y="4054785"/>
          <a:ext cx="806568" cy="595760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Environmental Health Bureau                          </a:t>
          </a:r>
          <a:r>
            <a:rPr lang="en-US" sz="800" b="0" u="none" kern="1200" dirty="0">
              <a:solidFill>
                <a:schemeClr val="tx1"/>
              </a:solidFill>
            </a:rPr>
            <a:t>Bill Chavez                                  Bureau Chief                          (Albuquerque)</a:t>
          </a:r>
        </a:p>
      </dsp:txBody>
      <dsp:txXfrm>
        <a:off x="3518432" y="4054785"/>
        <a:ext cx="806568" cy="595760"/>
      </dsp:txXfrm>
    </dsp:sp>
    <dsp:sp modelId="{3852D8F5-36DE-4AC6-A55F-EE7D5C24FED1}">
      <dsp:nvSpPr>
        <dsp:cNvPr id="0" name=""/>
        <dsp:cNvSpPr/>
      </dsp:nvSpPr>
      <dsp:spPr>
        <a:xfrm>
          <a:off x="3518432" y="4774567"/>
          <a:ext cx="806568" cy="595760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Occupational Health &amp; Safety Bureau                </a:t>
          </a:r>
          <a:r>
            <a:rPr lang="en-US" sz="800" b="0" u="none" kern="1200" dirty="0">
              <a:solidFill>
                <a:schemeClr val="tx1"/>
              </a:solidFill>
            </a:rPr>
            <a:t>                       Bob Genoway                              Bureau Chief</a:t>
          </a:r>
          <a:endParaRPr lang="en-US" sz="800" b="1" u="sng" kern="1200" dirty="0">
            <a:solidFill>
              <a:schemeClr val="tx1"/>
            </a:solidFill>
          </a:endParaRPr>
        </a:p>
      </dsp:txBody>
      <dsp:txXfrm>
        <a:off x="3518432" y="4774567"/>
        <a:ext cx="806568" cy="595760"/>
      </dsp:txXfrm>
    </dsp:sp>
    <dsp:sp modelId="{18381705-6B4C-48B9-8FF5-65E54B363FC5}">
      <dsp:nvSpPr>
        <dsp:cNvPr id="0" name=""/>
        <dsp:cNvSpPr/>
      </dsp:nvSpPr>
      <dsp:spPr>
        <a:xfrm>
          <a:off x="3518432" y="5494350"/>
          <a:ext cx="806568" cy="595760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Radiation Control Bureau            </a:t>
          </a:r>
          <a:r>
            <a:rPr lang="en-US" sz="800" b="0" u="none" kern="1200" dirty="0">
              <a:solidFill>
                <a:schemeClr val="tx1"/>
              </a:solidFill>
            </a:rPr>
            <a:t>     Santiago Rodriguez                      Bureau Chief</a:t>
          </a:r>
          <a:endParaRPr lang="en-US" sz="800" b="1" u="sng" kern="1200" dirty="0">
            <a:solidFill>
              <a:schemeClr val="tx1"/>
            </a:solidFill>
          </a:endParaRPr>
        </a:p>
      </dsp:txBody>
      <dsp:txXfrm>
        <a:off x="3518432" y="5494350"/>
        <a:ext cx="806568" cy="595760"/>
      </dsp:txXfrm>
    </dsp:sp>
    <dsp:sp modelId="{C478D555-B1AF-430C-9339-8C5E61320C05}">
      <dsp:nvSpPr>
        <dsp:cNvPr id="0" name=""/>
        <dsp:cNvSpPr/>
      </dsp:nvSpPr>
      <dsp:spPr>
        <a:xfrm>
          <a:off x="4449642" y="2575182"/>
          <a:ext cx="898226" cy="614091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Chief Scientist</a:t>
          </a:r>
          <a:r>
            <a:rPr lang="en-US" sz="800" b="0" u="none" kern="1200" dirty="0">
              <a:solidFill>
                <a:schemeClr val="tx1"/>
              </a:solidFill>
            </a:rPr>
            <a:t>                                           Dennis McQuillan</a:t>
          </a:r>
          <a:endParaRPr lang="en-US" sz="800" b="1" u="sng" kern="1200" dirty="0">
            <a:solidFill>
              <a:schemeClr val="tx1"/>
            </a:solidFill>
          </a:endParaRPr>
        </a:p>
      </dsp:txBody>
      <dsp:txXfrm>
        <a:off x="4449642" y="2575182"/>
        <a:ext cx="898226" cy="614091"/>
      </dsp:txXfrm>
    </dsp:sp>
    <dsp:sp modelId="{02DB92DD-D2B6-4C92-9B17-453E9E32C501}">
      <dsp:nvSpPr>
        <dsp:cNvPr id="0" name=""/>
        <dsp:cNvSpPr/>
      </dsp:nvSpPr>
      <dsp:spPr>
        <a:xfrm>
          <a:off x="4634706" y="3345923"/>
          <a:ext cx="806568" cy="595760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Environmental Specialist                      </a:t>
          </a:r>
          <a:r>
            <a:rPr lang="en-US" sz="800" b="0" u="none" kern="1200" dirty="0">
              <a:solidFill>
                <a:schemeClr val="tx1"/>
              </a:solidFill>
            </a:rPr>
            <a:t>Kris Yurdin</a:t>
          </a:r>
          <a:endParaRPr lang="en-US" sz="800" b="1" u="sng" kern="1200" dirty="0">
            <a:solidFill>
              <a:schemeClr val="tx1"/>
            </a:solidFill>
          </a:endParaRPr>
        </a:p>
      </dsp:txBody>
      <dsp:txXfrm>
        <a:off x="4634706" y="3345923"/>
        <a:ext cx="806568" cy="595760"/>
      </dsp:txXfrm>
    </dsp:sp>
    <dsp:sp modelId="{952DF5A4-2939-4509-8CF3-9BDA1C8CCCD4}">
      <dsp:nvSpPr>
        <dsp:cNvPr id="0" name=""/>
        <dsp:cNvSpPr/>
      </dsp:nvSpPr>
      <dsp:spPr>
        <a:xfrm>
          <a:off x="5712221" y="2577043"/>
          <a:ext cx="898226" cy="614091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Director of Strategic Initiatives &amp; Policy       </a:t>
          </a:r>
          <a:r>
            <a:rPr lang="en-US" sz="800" b="0" u="none" kern="1200" dirty="0">
              <a:solidFill>
                <a:schemeClr val="tx1"/>
              </a:solidFill>
            </a:rPr>
            <a:t>Michaelene Kyrala</a:t>
          </a:r>
        </a:p>
      </dsp:txBody>
      <dsp:txXfrm>
        <a:off x="5712221" y="2577043"/>
        <a:ext cx="898226" cy="614091"/>
      </dsp:txXfrm>
    </dsp:sp>
    <dsp:sp modelId="{3B457B1F-1F41-41DD-B8BB-9AFF658594B7}">
      <dsp:nvSpPr>
        <dsp:cNvPr id="0" name=""/>
        <dsp:cNvSpPr/>
      </dsp:nvSpPr>
      <dsp:spPr>
        <a:xfrm>
          <a:off x="1763887" y="1067060"/>
          <a:ext cx="1508567" cy="577670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chemeClr val="tx1"/>
              </a:solidFill>
            </a:rPr>
            <a:t>Chief Information Officer</a:t>
          </a:r>
          <a:r>
            <a:rPr lang="en-US" sz="900" b="0" u="none" kern="1200" dirty="0">
              <a:solidFill>
                <a:schemeClr val="tx1"/>
              </a:solidFill>
            </a:rPr>
            <a:t>                              Mary Montoya</a:t>
          </a:r>
          <a:endParaRPr lang="en-US" sz="900" b="1" u="sng" kern="1200" dirty="0">
            <a:solidFill>
              <a:schemeClr val="tx1"/>
            </a:solidFill>
          </a:endParaRPr>
        </a:p>
      </dsp:txBody>
      <dsp:txXfrm>
        <a:off x="1763887" y="1067060"/>
        <a:ext cx="1508567" cy="577670"/>
      </dsp:txXfrm>
    </dsp:sp>
    <dsp:sp modelId="{42B896A1-55CD-446F-9C12-43D63235EA20}">
      <dsp:nvSpPr>
        <dsp:cNvPr id="0" name=""/>
        <dsp:cNvSpPr/>
      </dsp:nvSpPr>
      <dsp:spPr>
        <a:xfrm>
          <a:off x="5502591" y="1055503"/>
          <a:ext cx="1508567" cy="577670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chemeClr val="tx1"/>
              </a:solidFill>
            </a:rPr>
            <a:t>Public Information Officer                      </a:t>
          </a:r>
          <a:r>
            <a:rPr lang="en-US" sz="900" b="0" u="none" kern="1200" dirty="0">
              <a:solidFill>
                <a:schemeClr val="tx1"/>
              </a:solidFill>
            </a:rPr>
            <a:t>Maddy Hayden </a:t>
          </a:r>
          <a:endParaRPr lang="en-US" sz="900" b="1" u="sng" kern="1200" dirty="0">
            <a:solidFill>
              <a:schemeClr val="tx1"/>
            </a:solidFill>
          </a:endParaRPr>
        </a:p>
      </dsp:txBody>
      <dsp:txXfrm>
        <a:off x="5502591" y="1055503"/>
        <a:ext cx="1508567" cy="577670"/>
      </dsp:txXfrm>
    </dsp:sp>
    <dsp:sp modelId="{BE24AA6D-9F43-40B7-B0D7-122E9A6B98E3}">
      <dsp:nvSpPr>
        <dsp:cNvPr id="0" name=""/>
        <dsp:cNvSpPr/>
      </dsp:nvSpPr>
      <dsp:spPr>
        <a:xfrm>
          <a:off x="5806596" y="1715551"/>
          <a:ext cx="1057742" cy="515352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Translation Program Manager                              </a:t>
          </a:r>
          <a:r>
            <a:rPr lang="en-US" sz="800" b="0" u="none" kern="1200" dirty="0">
              <a:solidFill>
                <a:schemeClr val="tx1"/>
              </a:solidFill>
            </a:rPr>
            <a:t>Ana Maria MacDonald</a:t>
          </a:r>
        </a:p>
      </dsp:txBody>
      <dsp:txXfrm>
        <a:off x="5806596" y="1715551"/>
        <a:ext cx="1057742" cy="515352"/>
      </dsp:txXfrm>
    </dsp:sp>
    <dsp:sp modelId="{90D187C8-293F-4E2A-B9D1-0D73C137FCD4}">
      <dsp:nvSpPr>
        <dsp:cNvPr id="0" name=""/>
        <dsp:cNvSpPr/>
      </dsp:nvSpPr>
      <dsp:spPr>
        <a:xfrm>
          <a:off x="7398066" y="1063039"/>
          <a:ext cx="1508567" cy="577670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chemeClr val="tx1"/>
              </a:solidFill>
            </a:rPr>
            <a:t>Admin Law Judge</a:t>
          </a:r>
          <a:r>
            <a:rPr lang="en-US" sz="900" b="0" u="none" kern="1200" dirty="0">
              <a:solidFill>
                <a:schemeClr val="tx1"/>
              </a:solidFill>
            </a:rPr>
            <a:t>              Vacant                                00010700</a:t>
          </a:r>
        </a:p>
      </dsp:txBody>
      <dsp:txXfrm>
        <a:off x="7398066" y="1063039"/>
        <a:ext cx="1508567" cy="577670"/>
      </dsp:txXfrm>
    </dsp:sp>
    <dsp:sp modelId="{478ACB34-0809-4CFD-B6FB-9B4AB7541972}">
      <dsp:nvSpPr>
        <dsp:cNvPr id="0" name=""/>
        <dsp:cNvSpPr/>
      </dsp:nvSpPr>
      <dsp:spPr>
        <a:xfrm>
          <a:off x="7713557" y="1716658"/>
          <a:ext cx="1060706" cy="512066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Office of Public Facilitation                 </a:t>
          </a:r>
          <a:r>
            <a:rPr lang="en-US" sz="800" b="0" u="none" kern="1200" dirty="0">
              <a:solidFill>
                <a:schemeClr val="tx1"/>
              </a:solidFill>
            </a:rPr>
            <a:t>Cody Barnes        Paralegal – O</a:t>
          </a:r>
        </a:p>
      </dsp:txBody>
      <dsp:txXfrm>
        <a:off x="7713557" y="1716658"/>
        <a:ext cx="1060706" cy="512066"/>
      </dsp:txXfrm>
    </dsp:sp>
    <dsp:sp modelId="{E288A3B9-4B7F-4622-82B1-EE41DCE985A8}">
      <dsp:nvSpPr>
        <dsp:cNvPr id="0" name=""/>
        <dsp:cNvSpPr/>
      </dsp:nvSpPr>
      <dsp:spPr>
        <a:xfrm>
          <a:off x="7734677" y="2408346"/>
          <a:ext cx="1060706" cy="512063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Board-Commission Administrator         </a:t>
          </a:r>
          <a:r>
            <a:rPr lang="en-US" sz="800" b="0" u="none" kern="1200" dirty="0">
              <a:solidFill>
                <a:schemeClr val="tx1"/>
              </a:solidFill>
            </a:rPr>
            <a:t>Vacant                  Paralegal –A </a:t>
          </a:r>
        </a:p>
      </dsp:txBody>
      <dsp:txXfrm>
        <a:off x="7734677" y="2408346"/>
        <a:ext cx="1060706" cy="512063"/>
      </dsp:txXfrm>
    </dsp:sp>
    <dsp:sp modelId="{B3620132-0F32-42A9-AE77-BFA0444205DF}">
      <dsp:nvSpPr>
        <dsp:cNvPr id="0" name=""/>
        <dsp:cNvSpPr/>
      </dsp:nvSpPr>
      <dsp:spPr>
        <a:xfrm rot="10800000" flipV="1">
          <a:off x="2814177" y="1738672"/>
          <a:ext cx="1240633" cy="506606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rgbClr val="FFFF00">
              <a:alpha val="6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Executive Assistant to the Secretary &amp; Deputy    </a:t>
          </a:r>
          <a:r>
            <a:rPr lang="en-US" sz="800" b="0" u="none" kern="1200" dirty="0">
              <a:solidFill>
                <a:schemeClr val="tx1"/>
              </a:solidFill>
            </a:rPr>
            <a:t>Theresa Macias</a:t>
          </a:r>
          <a:endParaRPr lang="en-US" sz="800" b="1" u="sng" kern="1200" dirty="0"/>
        </a:p>
      </dsp:txBody>
      <dsp:txXfrm rot="-10800000">
        <a:off x="2814177" y="1738672"/>
        <a:ext cx="1240633" cy="506606"/>
      </dsp:txXfrm>
    </dsp:sp>
    <dsp:sp modelId="{B694C972-72EC-4A0E-8C9D-1ACA6D361D5A}">
      <dsp:nvSpPr>
        <dsp:cNvPr id="0" name=""/>
        <dsp:cNvSpPr/>
      </dsp:nvSpPr>
      <dsp:spPr>
        <a:xfrm rot="10800000" flipV="1">
          <a:off x="4297681" y="1738672"/>
          <a:ext cx="1240633" cy="506606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38100">
            <a:srgbClr val="FFFF00">
              <a:alpha val="60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u="sng" kern="1200" dirty="0">
              <a:solidFill>
                <a:schemeClr val="tx1"/>
              </a:solidFill>
            </a:rPr>
            <a:t>Executive Secretary               &amp; Admin                       </a:t>
          </a:r>
          <a:r>
            <a:rPr lang="en-US" sz="800" kern="1200" dirty="0">
              <a:solidFill>
                <a:schemeClr val="tx1"/>
              </a:solidFill>
            </a:rPr>
            <a:t>Melayna Ortiz</a:t>
          </a:r>
          <a:endParaRPr lang="en-US" sz="800" kern="1200" dirty="0"/>
        </a:p>
      </dsp:txBody>
      <dsp:txXfrm rot="-10800000">
        <a:off x="4297681" y="1738672"/>
        <a:ext cx="1240633" cy="506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38C055-05E9-4727-9C6E-16FFE085B6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BF641B-3242-4D17-8EC6-BD91FF561F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4A42C-F9DA-4FA1-BFCC-89C81CFA4DBA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200C5-6578-4ECE-8C1B-5E25E3F89C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CD32A-9F45-476F-B9D9-4042E518BF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B1C84-D296-42E7-9DC3-964A0D81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692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00D92-2B22-4721-9413-89A4C1B781D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FA39D-4133-4376-8519-28589131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649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2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2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8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5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4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0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9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856-64EF-4636-AF93-1C055B83068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0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07856-64EF-4636-AF93-1C055B83068B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04C4F-FECC-403C-80F9-7F44401E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8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0689002-BADB-47B9-ACE4-DB30C31A017C}"/>
              </a:ext>
            </a:extLst>
          </p:cNvPr>
          <p:cNvSpPr/>
          <p:nvPr/>
        </p:nvSpPr>
        <p:spPr>
          <a:xfrm>
            <a:off x="4078224" y="1609344"/>
            <a:ext cx="950976" cy="566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10CEBC-AD5F-4257-8D8C-47E5430149BE}"/>
              </a:ext>
            </a:extLst>
          </p:cNvPr>
          <p:cNvSpPr txBox="1"/>
          <p:nvPr/>
        </p:nvSpPr>
        <p:spPr>
          <a:xfrm>
            <a:off x="2410777" y="121920"/>
            <a:ext cx="4419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New Mexico Environment Department | Office of the Secretary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7FADF0-D606-4327-B159-999166CD5710}"/>
              </a:ext>
            </a:extLst>
          </p:cNvPr>
          <p:cNvSpPr txBox="1"/>
          <p:nvPr/>
        </p:nvSpPr>
        <p:spPr>
          <a:xfrm>
            <a:off x="1688401" y="512064"/>
            <a:ext cx="14447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b="1" u="sng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DEBF15-8D46-458D-B0AF-D9BAA21D082A}"/>
              </a:ext>
            </a:extLst>
          </p:cNvPr>
          <p:cNvCxnSpPr>
            <a:cxnSpLocks/>
          </p:cNvCxnSpPr>
          <p:nvPr/>
        </p:nvCxnSpPr>
        <p:spPr>
          <a:xfrm>
            <a:off x="3374136" y="1335024"/>
            <a:ext cx="63684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5B27877-983F-4820-B282-2235175895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0345628"/>
              </p:ext>
            </p:extLst>
          </p:nvPr>
        </p:nvGraphicFramePr>
        <p:xfrm>
          <a:off x="137160" y="398919"/>
          <a:ext cx="8907780" cy="6322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E798BB-7C39-4E01-A7D9-86163D22D7B8}"/>
              </a:ext>
            </a:extLst>
          </p:cNvPr>
          <p:cNvCxnSpPr>
            <a:cxnSpLocks/>
          </p:cNvCxnSpPr>
          <p:nvPr/>
        </p:nvCxnSpPr>
        <p:spPr>
          <a:xfrm>
            <a:off x="4233672" y="2404469"/>
            <a:ext cx="18288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1CDD313-53F0-4472-BFAA-A50AF5A689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006" y="144556"/>
            <a:ext cx="993213" cy="9932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46EAFD7-01C3-4E44-9D29-97F0AD3F6EC5}"/>
              </a:ext>
            </a:extLst>
          </p:cNvPr>
          <p:cNvSpPr txBox="1"/>
          <p:nvPr/>
        </p:nvSpPr>
        <p:spPr>
          <a:xfrm>
            <a:off x="4010977" y="6583195"/>
            <a:ext cx="32593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Updated 9/13/2019</a:t>
            </a:r>
          </a:p>
        </p:txBody>
      </p:sp>
    </p:spTree>
    <p:extLst>
      <p:ext uri="{BB962C8B-B14F-4D97-AF65-F5344CB8AC3E}">
        <p14:creationId xmlns:p14="http://schemas.microsoft.com/office/powerpoint/2010/main" val="221381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</TotalTime>
  <Words>235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Michaelene Kyrala</dc:creator>
  <cp:lastModifiedBy>Michaelene Kyrala</cp:lastModifiedBy>
  <cp:revision>84</cp:revision>
  <cp:lastPrinted>2019-04-23T17:05:54Z</cp:lastPrinted>
  <dcterms:created xsi:type="dcterms:W3CDTF">2019-03-25T20:37:17Z</dcterms:created>
  <dcterms:modified xsi:type="dcterms:W3CDTF">2019-09-13T20:59:46Z</dcterms:modified>
</cp:coreProperties>
</file>