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41" autoAdjust="0"/>
    <p:restoredTop sz="94660"/>
  </p:normalViewPr>
  <p:slideViewPr>
    <p:cSldViewPr snapToGrid="0">
      <p:cViewPr varScale="1">
        <p:scale>
          <a:sx n="44" d="100"/>
          <a:sy n="44" d="100"/>
        </p:scale>
        <p:origin x="1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2441B-7F9B-4E37-B26F-1FF5D80431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A8AD9-2E96-4A77-8A82-2461F38481A4}">
      <dgm:prSet phldrT="[Text]" custT="1"/>
      <dgm:spPr>
        <a:noFill/>
        <a:effectLst>
          <a:glow rad="38100">
            <a:srgbClr val="FF0000">
              <a:alpha val="60000"/>
            </a:srgbClr>
          </a:glow>
        </a:effectLst>
      </dgm:spPr>
      <dgm:t>
        <a:bodyPr/>
        <a:lstStyle/>
        <a:p>
          <a:r>
            <a:rPr lang="en-US" sz="900" b="1" u="sng" dirty="0">
              <a:solidFill>
                <a:schemeClr val="tx1"/>
              </a:solidFill>
            </a:rPr>
            <a:t>Bureau Chief                                     </a:t>
          </a:r>
          <a:br>
            <a:rPr lang="en-US" sz="900" b="1" u="sng" dirty="0">
              <a:solidFill>
                <a:schemeClr val="tx1"/>
              </a:solidFill>
            </a:rPr>
          </a:br>
          <a:r>
            <a:rPr lang="en-US" sz="900" b="1" u="none" dirty="0">
              <a:solidFill>
                <a:schemeClr val="tx1"/>
              </a:solidFill>
            </a:rPr>
            <a:t>Santiago M. Rodriguez</a:t>
          </a:r>
          <a:br>
            <a:rPr lang="en-US" sz="900" b="1" u="none" dirty="0">
              <a:solidFill>
                <a:schemeClr val="tx1"/>
              </a:solidFill>
            </a:rPr>
          </a:br>
          <a:r>
            <a:rPr lang="en-US" sz="900" b="1" dirty="0">
              <a:solidFill>
                <a:schemeClr val="tx1"/>
              </a:solidFill>
            </a:rPr>
            <a:t>General Manager I – Env Science </a:t>
          </a:r>
          <a:br>
            <a:rPr lang="en-US" sz="900" b="1" dirty="0">
              <a:solidFill>
                <a:schemeClr val="tx1"/>
              </a:solidFill>
            </a:rPr>
          </a:br>
          <a:r>
            <a:rPr lang="en-US" sz="900" b="1" dirty="0">
              <a:solidFill>
                <a:schemeClr val="tx1"/>
              </a:solidFill>
            </a:rPr>
            <a:t>12303</a:t>
          </a:r>
        </a:p>
      </dgm:t>
    </dgm:pt>
    <dgm:pt modelId="{D056ECA8-09DA-4E5D-ACF8-33A84EA5F3BA}" type="parTrans" cxnId="{6F98DFF7-8744-403B-9F37-562139C3C1E8}">
      <dgm:prSet/>
      <dgm:spPr/>
      <dgm:t>
        <a:bodyPr/>
        <a:lstStyle/>
        <a:p>
          <a:endParaRPr lang="en-US"/>
        </a:p>
      </dgm:t>
    </dgm:pt>
    <dgm:pt modelId="{6C1EC090-1EE6-4860-9912-702404CDA6AC}" type="sibTrans" cxnId="{6F98DFF7-8744-403B-9F37-562139C3C1E8}">
      <dgm:prSet/>
      <dgm:spPr/>
      <dgm:t>
        <a:bodyPr/>
        <a:lstStyle/>
        <a:p>
          <a:endParaRPr lang="en-US"/>
        </a:p>
      </dgm:t>
    </dgm:pt>
    <dgm:pt modelId="{55A8C800-F1CC-430F-88DA-E99AFCE91532}">
      <dgm:prSet phldrT="[Text]" custT="1"/>
      <dgm:spPr>
        <a:noFill/>
        <a:ln>
          <a:solidFill>
            <a:srgbClr val="FFFFFF"/>
          </a:solidFill>
        </a:ln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700" b="1" u="none" dirty="0">
              <a:solidFill>
                <a:schemeClr val="tx1"/>
              </a:solidFill>
            </a:rPr>
            <a:t> Radiological and Chemical Advocacy Program </a:t>
          </a:r>
        </a:p>
        <a:p>
          <a:r>
            <a:rPr lang="en-US" sz="700" b="1" u="none" dirty="0">
              <a:solidFill>
                <a:schemeClr val="tx1"/>
              </a:solidFill>
            </a:rPr>
            <a:t>C. Loretta Valerio</a:t>
          </a:r>
          <a:br>
            <a:rPr lang="en-US" sz="700" b="1" u="none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</a:br>
          <a:r>
            <a:rPr lang="en-US" sz="700" b="1" u="none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Admin Ops I 10102679/ESPANOLA</a:t>
          </a:r>
          <a:endParaRPr lang="en-US" sz="700" b="1" u="none" dirty="0">
            <a:solidFill>
              <a:schemeClr val="tx1"/>
            </a:solidFill>
          </a:endParaRPr>
        </a:p>
      </dgm:t>
    </dgm:pt>
    <dgm:pt modelId="{C550EA97-E6A0-49D9-BFEB-2CD452C18C46}" type="parTrans" cxnId="{5FDFE7F6-05EE-4A93-B0CF-CA75BB51E91B}">
      <dgm:prSet/>
      <dgm:spPr/>
      <dgm:t>
        <a:bodyPr/>
        <a:lstStyle/>
        <a:p>
          <a:endParaRPr lang="en-US"/>
        </a:p>
      </dgm:t>
    </dgm:pt>
    <dgm:pt modelId="{6F29F09A-5E96-4552-8958-2C230DCE0E20}" type="sibTrans" cxnId="{5FDFE7F6-05EE-4A93-B0CF-CA75BB51E91B}">
      <dgm:prSet/>
      <dgm:spPr/>
      <dgm:t>
        <a:bodyPr/>
        <a:lstStyle/>
        <a:p>
          <a:endParaRPr lang="en-US"/>
        </a:p>
      </dgm:t>
    </dgm:pt>
    <dgm:pt modelId="{571F0D6E-EFCA-463F-8B54-BE3F5C2DAD5D}">
      <dgm:prSet phldrT="[Text]" custT="1"/>
      <dgm:spPr>
        <a:noFill/>
        <a:effectLst>
          <a:glow rad="38100">
            <a:schemeClr val="accent2">
              <a:satMod val="175000"/>
              <a:alpha val="8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700" b="0" u="none" dirty="0">
              <a:solidFill>
                <a:schemeClr val="tx1"/>
              </a:solidFill>
            </a:rPr>
            <a:t>Michael Taylor</a:t>
          </a:r>
        </a:p>
        <a:p>
          <a:r>
            <a:rPr lang="en-US" sz="700" b="0" u="none" dirty="0">
              <a:solidFill>
                <a:schemeClr val="tx1"/>
              </a:solidFill>
            </a:rPr>
            <a:t>RADON Program</a:t>
          </a:r>
        </a:p>
        <a:p>
          <a:r>
            <a:rPr lang="en-US" sz="700" b="0" u="none" dirty="0">
              <a:solidFill>
                <a:schemeClr val="tx1"/>
              </a:solidFill>
            </a:rPr>
            <a:t>Env. Spec. O 29127</a:t>
          </a:r>
        </a:p>
      </dgm:t>
    </dgm:pt>
    <dgm:pt modelId="{8308EC92-011E-4681-A229-DC40B10D0500}" type="parTrans" cxnId="{856C21F6-02CD-4224-B95C-33283356A9AF}">
      <dgm:prSet/>
      <dgm:spPr/>
      <dgm:t>
        <a:bodyPr/>
        <a:lstStyle/>
        <a:p>
          <a:endParaRPr lang="en-US"/>
        </a:p>
      </dgm:t>
    </dgm:pt>
    <dgm:pt modelId="{57547035-4E15-4713-98BC-EE6B33DF23B7}" type="sibTrans" cxnId="{856C21F6-02CD-4224-B95C-33283356A9AF}">
      <dgm:prSet/>
      <dgm:spPr/>
      <dgm:t>
        <a:bodyPr/>
        <a:lstStyle/>
        <a:p>
          <a:endParaRPr lang="en-US"/>
        </a:p>
      </dgm:t>
    </dgm:pt>
    <dgm:pt modelId="{7C9C3B11-2CD7-4025-A47A-ED1351EE8C71}">
      <dgm:prSet phldrT="[Text]" custT="1"/>
      <dgm:spPr>
        <a:noFill/>
        <a:ln>
          <a:solidFill>
            <a:srgbClr val="FFFFFF"/>
          </a:solidFill>
        </a:ln>
        <a:effectLst>
          <a:glow rad="38100">
            <a:srgbClr val="92D050">
              <a:alpha val="40000"/>
            </a:srgbClr>
          </a:glow>
        </a:effectLst>
      </dgm:spPr>
      <dgm:t>
        <a:bodyPr/>
        <a:lstStyle/>
        <a:p>
          <a:r>
            <a:rPr lang="en-US" sz="800" b="1" kern="1200" dirty="0">
              <a:solidFill>
                <a:schemeClr val="tx1"/>
              </a:solidFill>
              <a:highlight>
                <a:srgbClr val="FFFFFF"/>
              </a:highlight>
            </a:rPr>
            <a:t>Michael Ortiz</a:t>
          </a:r>
        </a:p>
        <a:p>
          <a:r>
            <a:rPr lang="en-US" sz="800" b="1" kern="1200" dirty="0">
              <a:solidFill>
                <a:schemeClr val="tx1"/>
              </a:solidFill>
              <a:highlight>
                <a:srgbClr val="FFFFFF"/>
              </a:highlight>
            </a:rPr>
            <a:t> Manager RPP 12275</a:t>
          </a:r>
        </a:p>
      </dgm:t>
    </dgm:pt>
    <dgm:pt modelId="{331875DC-4BAA-44F5-8F5C-0B6CDE5534E7}" type="parTrans" cxnId="{79604214-BC5D-4E9B-AACB-368A10FF7A0A}">
      <dgm:prSet/>
      <dgm:spPr/>
      <dgm:t>
        <a:bodyPr/>
        <a:lstStyle/>
        <a:p>
          <a:endParaRPr lang="en-US"/>
        </a:p>
      </dgm:t>
    </dgm:pt>
    <dgm:pt modelId="{B49FEE48-0DA3-4766-BDEA-220581EBB94E}" type="sibTrans" cxnId="{79604214-BC5D-4E9B-AACB-368A10FF7A0A}">
      <dgm:prSet/>
      <dgm:spPr/>
      <dgm:t>
        <a:bodyPr/>
        <a:lstStyle/>
        <a:p>
          <a:endParaRPr lang="en-US"/>
        </a:p>
      </dgm:t>
    </dgm:pt>
    <dgm:pt modelId="{80281DEF-AD55-49C3-AC30-DFD5AF616482}">
      <dgm:prSet phldrT="[Text]" custT="1"/>
      <dgm:spPr>
        <a:noFill/>
        <a:effectLst>
          <a:glow rad="38100">
            <a:srgbClr val="FFFF00">
              <a:alpha val="60000"/>
            </a:srgbClr>
          </a:glow>
        </a:effectLst>
      </dgm:spPr>
      <dgm:t>
        <a:bodyPr/>
        <a:lstStyle/>
        <a:p>
          <a:r>
            <a:rPr lang="en-US" sz="800" b="0" dirty="0">
              <a:solidFill>
                <a:schemeClr val="tx1"/>
              </a:solidFill>
            </a:rPr>
            <a:t>Valerie M. Ortiz </a:t>
          </a:r>
        </a:p>
        <a:p>
          <a:r>
            <a:rPr lang="en-US" sz="800" b="0" dirty="0">
              <a:solidFill>
                <a:schemeClr val="tx1"/>
              </a:solidFill>
            </a:rPr>
            <a:t>Bus. Ops. Spec. O  80030 </a:t>
          </a:r>
        </a:p>
      </dgm:t>
    </dgm:pt>
    <dgm:pt modelId="{73CFFE69-9F47-427E-8791-4A6464A985C5}" type="parTrans" cxnId="{304C041B-7AF1-4CA4-ACB4-FEEE8B3F4CA3}">
      <dgm:prSet/>
      <dgm:spPr/>
      <dgm:t>
        <a:bodyPr/>
        <a:lstStyle/>
        <a:p>
          <a:endParaRPr lang="en-US"/>
        </a:p>
      </dgm:t>
    </dgm:pt>
    <dgm:pt modelId="{187C8E7A-ABFA-45EF-BBCB-2F05B4375DF2}" type="sibTrans" cxnId="{304C041B-7AF1-4CA4-ACB4-FEEE8B3F4CA3}">
      <dgm:prSet/>
      <dgm:spPr/>
      <dgm:t>
        <a:bodyPr/>
        <a:lstStyle/>
        <a:p>
          <a:endParaRPr lang="en-US"/>
        </a:p>
      </dgm:t>
    </dgm:pt>
    <dgm:pt modelId="{DCBF7F12-1754-4B49-80AB-49148D8E9BAE}">
      <dgm:prSet phldrT="[Text]" custT="1"/>
      <dgm:spPr>
        <a:noFill/>
        <a:effectLst>
          <a:glow rad="38100">
            <a:schemeClr val="accent2">
              <a:satMod val="175000"/>
              <a:alpha val="8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700" b="0" u="none" dirty="0">
              <a:solidFill>
                <a:schemeClr val="tx1"/>
              </a:solidFill>
            </a:rPr>
            <a:t>Bobby M. Lopez </a:t>
          </a:r>
        </a:p>
        <a:p>
          <a:r>
            <a:rPr lang="en-US" sz="700" b="0" u="none" dirty="0">
              <a:solidFill>
                <a:schemeClr val="tx1"/>
              </a:solidFill>
            </a:rPr>
            <a:t>WIPP Coordinator - Env. Spec. A</a:t>
          </a:r>
        </a:p>
        <a:p>
          <a:r>
            <a:rPr lang="en-US" sz="700" b="0" u="none" dirty="0">
              <a:solidFill>
                <a:schemeClr val="tx1"/>
              </a:solidFill>
            </a:rPr>
            <a:t> 12036/RIO RANCHO</a:t>
          </a:r>
        </a:p>
      </dgm:t>
    </dgm:pt>
    <dgm:pt modelId="{FEA260A5-6D74-48D5-9E04-8C1E7399B855}" type="parTrans" cxnId="{FAC25946-20DF-4E10-A5D5-86E1BBF02F10}">
      <dgm:prSet/>
      <dgm:spPr/>
      <dgm:t>
        <a:bodyPr/>
        <a:lstStyle/>
        <a:p>
          <a:endParaRPr lang="en-US"/>
        </a:p>
      </dgm:t>
    </dgm:pt>
    <dgm:pt modelId="{29D3DBBE-93CC-4039-B417-5FA0E9B22D9B}" type="sibTrans" cxnId="{FAC25946-20DF-4E10-A5D5-86E1BBF02F10}">
      <dgm:prSet/>
      <dgm:spPr/>
      <dgm:t>
        <a:bodyPr/>
        <a:lstStyle/>
        <a:p>
          <a:endParaRPr lang="en-US"/>
        </a:p>
      </dgm:t>
    </dgm:pt>
    <dgm:pt modelId="{8DFEE82C-6124-4D72-B5F9-F92B18BB6B91}">
      <dgm:prSet phldrT="[Text]" custT="1"/>
      <dgm:spPr>
        <a:noFill/>
        <a:effectLst>
          <a:glow rad="38100">
            <a:schemeClr val="accent2">
              <a:satMod val="175000"/>
              <a:alpha val="8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700" b="0" u="none" dirty="0">
              <a:solidFill>
                <a:schemeClr val="tx1"/>
              </a:solidFill>
            </a:rPr>
            <a:t>Stephen Sanchez</a:t>
          </a:r>
        </a:p>
        <a:p>
          <a:r>
            <a:rPr lang="en-US" sz="700" b="0" u="none" dirty="0">
              <a:solidFill>
                <a:schemeClr val="tx1"/>
              </a:solidFill>
            </a:rPr>
            <a:t>Medical Imaging Program </a:t>
          </a:r>
        </a:p>
        <a:p>
          <a:r>
            <a:rPr lang="en-US" sz="700" b="0" u="none" dirty="0">
              <a:solidFill>
                <a:schemeClr val="tx1"/>
              </a:solidFill>
            </a:rPr>
            <a:t>Bus. Ops. Spec. O  - 12279 </a:t>
          </a:r>
        </a:p>
      </dgm:t>
    </dgm:pt>
    <dgm:pt modelId="{6E3213E4-A377-40D0-9EFB-EA667D53F727}" type="parTrans" cxnId="{A391FBCC-938D-4A79-A1E2-2BAD6E95B903}">
      <dgm:prSet/>
      <dgm:spPr/>
      <dgm:t>
        <a:bodyPr/>
        <a:lstStyle/>
        <a:p>
          <a:endParaRPr lang="en-US"/>
        </a:p>
      </dgm:t>
    </dgm:pt>
    <dgm:pt modelId="{A71BBEBC-D014-47DD-867F-084967ECE8E2}" type="sibTrans" cxnId="{A391FBCC-938D-4A79-A1E2-2BAD6E95B903}">
      <dgm:prSet/>
      <dgm:spPr/>
      <dgm:t>
        <a:bodyPr/>
        <a:lstStyle/>
        <a:p>
          <a:endParaRPr lang="en-US"/>
        </a:p>
      </dgm:t>
    </dgm:pt>
    <dgm:pt modelId="{52501934-15EB-45FE-9953-A97A776DB506}">
      <dgm:prSet phldrT="[Text]"/>
      <dgm:spPr>
        <a:noFill/>
        <a:effectLst>
          <a:glow rad="38100">
            <a:srgbClr val="92D050">
              <a:alpha val="40000"/>
            </a:srgbClr>
          </a:glow>
        </a:effectLst>
      </dgm:spPr>
      <dgm:t>
        <a:bodyPr anchor="ctr"/>
        <a:lstStyle/>
        <a:p>
          <a:r>
            <a:rPr lang="en-US" dirty="0">
              <a:solidFill>
                <a:schemeClr val="tx1"/>
              </a:solidFill>
            </a:rPr>
            <a:t>Thomas Collins</a:t>
          </a:r>
        </a:p>
        <a:p>
          <a:r>
            <a:rPr lang="en-US" dirty="0">
              <a:solidFill>
                <a:schemeClr val="tx1"/>
              </a:solidFill>
            </a:rPr>
            <a:t>Env. Spec. A</a:t>
          </a:r>
        </a:p>
        <a:p>
          <a:r>
            <a:rPr lang="en-US" dirty="0">
              <a:solidFill>
                <a:schemeClr val="tx1"/>
              </a:solidFill>
            </a:rPr>
            <a:t>12278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7550C12F-DFC9-454A-BDD4-BCC13EAE7305}" type="parTrans" cxnId="{72ABAC92-FF14-4310-949E-4F994B027384}">
      <dgm:prSet/>
      <dgm:spPr/>
      <dgm:t>
        <a:bodyPr/>
        <a:lstStyle/>
        <a:p>
          <a:endParaRPr lang="en-US"/>
        </a:p>
      </dgm:t>
    </dgm:pt>
    <dgm:pt modelId="{186704ED-9FBB-47DE-B6C5-96B74B8E17CA}" type="sibTrans" cxnId="{72ABAC92-FF14-4310-949E-4F994B027384}">
      <dgm:prSet/>
      <dgm:spPr/>
      <dgm:t>
        <a:bodyPr/>
        <a:lstStyle/>
        <a:p>
          <a:endParaRPr lang="en-US"/>
        </a:p>
      </dgm:t>
    </dgm:pt>
    <dgm:pt modelId="{01247EB6-C2EC-40C7-9CBA-308A7CE56792}">
      <dgm:prSet phldrT="[Text]"/>
      <dgm:spPr>
        <a:noFill/>
        <a:effectLst>
          <a:glow rad="38100">
            <a:srgbClr val="92D050">
              <a:alpha val="40000"/>
            </a:srgbClr>
          </a:glow>
        </a:effectLst>
      </dgm:spPr>
      <dgm:t>
        <a:bodyPr anchor="ctr"/>
        <a:lstStyle/>
        <a:p>
          <a:r>
            <a:rPr lang="en-US" b="0" u="none" dirty="0">
              <a:solidFill>
                <a:schemeClr val="tx1"/>
              </a:solidFill>
            </a:rPr>
            <a:t>James Hesch </a:t>
          </a:r>
        </a:p>
        <a:p>
          <a:r>
            <a:rPr lang="en-US" b="0" u="none" dirty="0">
              <a:solidFill>
                <a:schemeClr val="tx1"/>
              </a:solidFill>
            </a:rPr>
            <a:t>Env. Spec. A </a:t>
          </a:r>
        </a:p>
        <a:p>
          <a:r>
            <a:rPr lang="en-US" b="0" u="none" dirty="0">
              <a:solidFill>
                <a:schemeClr val="tx1"/>
              </a:solidFill>
            </a:rPr>
            <a:t>21726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30020187-6642-4974-A970-DE69956FB409}" type="sibTrans" cxnId="{076A6000-7DC6-41CB-BEE3-85824647E6A1}">
      <dgm:prSet/>
      <dgm:spPr/>
      <dgm:t>
        <a:bodyPr/>
        <a:lstStyle/>
        <a:p>
          <a:endParaRPr lang="en-US"/>
        </a:p>
      </dgm:t>
    </dgm:pt>
    <dgm:pt modelId="{5A5B8290-2E56-457A-AB0E-C0FB4E99EF14}" type="parTrans" cxnId="{076A6000-7DC6-41CB-BEE3-85824647E6A1}">
      <dgm:prSet/>
      <dgm:spPr/>
      <dgm:t>
        <a:bodyPr/>
        <a:lstStyle/>
        <a:p>
          <a:endParaRPr lang="en-US"/>
        </a:p>
      </dgm:t>
    </dgm:pt>
    <dgm:pt modelId="{50F172E2-8ADB-46B9-92FC-A8892FE59BE7}">
      <dgm:prSet phldrT="[Text]"/>
      <dgm:spPr>
        <a:noFill/>
        <a:effectLst>
          <a:glow rad="38100">
            <a:srgbClr val="92D050">
              <a:alpha val="40000"/>
            </a:srgbClr>
          </a:glow>
        </a:effectLst>
      </dgm:spPr>
      <dgm:t>
        <a:bodyPr anchor="ctr"/>
        <a:lstStyle/>
        <a:p>
          <a:r>
            <a:rPr lang="en-US" b="0" u="none" dirty="0">
              <a:solidFill>
                <a:schemeClr val="tx1"/>
              </a:solidFill>
            </a:rPr>
            <a:t>Victor Diaz </a:t>
          </a:r>
        </a:p>
        <a:p>
          <a:r>
            <a:rPr lang="en-US" b="0" u="none" dirty="0">
              <a:solidFill>
                <a:schemeClr val="tx1"/>
              </a:solidFill>
            </a:rPr>
            <a:t>Env. Spec. A </a:t>
          </a:r>
        </a:p>
        <a:p>
          <a:r>
            <a:rPr lang="en-US" b="0" u="none" dirty="0">
              <a:solidFill>
                <a:schemeClr val="tx1"/>
              </a:solidFill>
            </a:rPr>
            <a:t>50984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82873ECC-27F8-4697-A475-3E4982CCA496}" type="sibTrans" cxnId="{1980552E-08F8-46F7-AE4D-06B5382FF234}">
      <dgm:prSet/>
      <dgm:spPr/>
      <dgm:t>
        <a:bodyPr/>
        <a:lstStyle/>
        <a:p>
          <a:endParaRPr lang="en-US"/>
        </a:p>
      </dgm:t>
    </dgm:pt>
    <dgm:pt modelId="{879FAC8C-EFAC-4539-B66B-39AB2EB595F7}" type="parTrans" cxnId="{1980552E-08F8-46F7-AE4D-06B5382FF234}">
      <dgm:prSet/>
      <dgm:spPr/>
      <dgm:t>
        <a:bodyPr/>
        <a:lstStyle/>
        <a:p>
          <a:endParaRPr lang="en-US"/>
        </a:p>
      </dgm:t>
    </dgm:pt>
    <dgm:pt modelId="{4C02DF9C-241B-4D14-8160-CC6ED542957D}">
      <dgm:prSet phldrT="[Text]"/>
      <dgm:spPr>
        <a:noFill/>
        <a:effectLst>
          <a:glow rad="38100">
            <a:srgbClr val="92D050">
              <a:alpha val="40000"/>
            </a:srgbClr>
          </a:glow>
        </a:effectLst>
      </dgm:spPr>
      <dgm:t>
        <a:bodyPr anchor="ctr"/>
        <a:lstStyle/>
        <a:p>
          <a:r>
            <a:rPr lang="en-US" b="0" u="none" dirty="0">
              <a:solidFill>
                <a:schemeClr val="tx1"/>
              </a:solidFill>
            </a:rPr>
            <a:t>VACANT </a:t>
          </a:r>
        </a:p>
        <a:p>
          <a:r>
            <a:rPr lang="en-US" b="0" u="none" dirty="0">
              <a:solidFill>
                <a:schemeClr val="tx1"/>
              </a:solidFill>
            </a:rPr>
            <a:t>Env. Spec. A </a:t>
          </a:r>
        </a:p>
        <a:p>
          <a:r>
            <a:rPr lang="en-US" b="0" u="none" dirty="0">
              <a:solidFill>
                <a:schemeClr val="tx1"/>
              </a:solidFill>
            </a:rPr>
            <a:t>12282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766A27A4-FD6F-46A6-855E-184FE190E6B5}" type="sibTrans" cxnId="{5D9CFE42-3B04-4F0B-B940-031290FAF4E9}">
      <dgm:prSet/>
      <dgm:spPr/>
      <dgm:t>
        <a:bodyPr/>
        <a:lstStyle/>
        <a:p>
          <a:endParaRPr lang="en-US"/>
        </a:p>
      </dgm:t>
    </dgm:pt>
    <dgm:pt modelId="{F786BEB9-1DB3-483D-8048-ECF9D955C557}" type="parTrans" cxnId="{5D9CFE42-3B04-4F0B-B940-031290FAF4E9}">
      <dgm:prSet/>
      <dgm:spPr/>
      <dgm:t>
        <a:bodyPr/>
        <a:lstStyle/>
        <a:p>
          <a:endParaRPr lang="en-US"/>
        </a:p>
      </dgm:t>
    </dgm:pt>
    <dgm:pt modelId="{5808C746-3A07-4545-A155-C764D750B5DB}">
      <dgm:prSet phldrT="[Text]"/>
      <dgm:spPr>
        <a:noFill/>
        <a:effectLst>
          <a:glow rad="38100">
            <a:srgbClr val="92D050">
              <a:alpha val="40000"/>
            </a:srgbClr>
          </a:glow>
        </a:effectLst>
      </dgm:spPr>
      <dgm:t>
        <a:bodyPr anchor="ctr"/>
        <a:lstStyle/>
        <a:p>
          <a:r>
            <a:rPr lang="en-US" b="0" u="none" dirty="0">
              <a:solidFill>
                <a:schemeClr val="tx1"/>
              </a:solidFill>
            </a:rPr>
            <a:t>Robert Bicknell</a:t>
          </a:r>
        </a:p>
        <a:p>
          <a:r>
            <a:rPr lang="en-US" b="0" u="none" dirty="0">
              <a:solidFill>
                <a:schemeClr val="tx1"/>
              </a:solidFill>
            </a:rPr>
            <a:t>Env. Spec. B</a:t>
          </a:r>
        </a:p>
        <a:p>
          <a:r>
            <a:rPr lang="en-US" b="0" u="none" dirty="0">
              <a:solidFill>
                <a:schemeClr val="tx1"/>
              </a:solidFill>
            </a:rPr>
            <a:t>10101651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F14CF8B7-F30C-405B-9918-B42D55853A81}" type="sibTrans" cxnId="{66E74049-49D7-4C3C-959D-32CB50A6F6DF}">
      <dgm:prSet/>
      <dgm:spPr/>
      <dgm:t>
        <a:bodyPr/>
        <a:lstStyle/>
        <a:p>
          <a:endParaRPr lang="en-US"/>
        </a:p>
      </dgm:t>
    </dgm:pt>
    <dgm:pt modelId="{37A4399A-8507-485D-9CE0-8FCD3A586B34}" type="parTrans" cxnId="{66E74049-49D7-4C3C-959D-32CB50A6F6DF}">
      <dgm:prSet/>
      <dgm:spPr/>
      <dgm:t>
        <a:bodyPr/>
        <a:lstStyle/>
        <a:p>
          <a:endParaRPr lang="en-US"/>
        </a:p>
      </dgm:t>
    </dgm:pt>
    <dgm:pt modelId="{23A793E4-8C7A-4E45-B83D-E1B79ACCCDD1}">
      <dgm:prSet phldrT="[Text]"/>
      <dgm:spPr>
        <a:noFill/>
        <a:effectLst>
          <a:glow rad="38100">
            <a:srgbClr val="92D050">
              <a:alpha val="40000"/>
            </a:srgbClr>
          </a:glow>
        </a:effectLst>
      </dgm:spPr>
      <dgm:t>
        <a:bodyPr anchor="ctr"/>
        <a:lstStyle/>
        <a:p>
          <a:r>
            <a:rPr lang="en-US" dirty="0">
              <a:solidFill>
                <a:schemeClr val="tx1"/>
              </a:solidFill>
            </a:rPr>
            <a:t>VACANT</a:t>
          </a:r>
        </a:p>
        <a:p>
          <a:r>
            <a:rPr lang="en-US" dirty="0">
              <a:solidFill>
                <a:schemeClr val="tx1"/>
              </a:solidFill>
            </a:rPr>
            <a:t>Env. Spec. O</a:t>
          </a:r>
        </a:p>
        <a:p>
          <a:r>
            <a:rPr lang="en-US" dirty="0">
              <a:solidFill>
                <a:schemeClr val="tx1"/>
              </a:solidFill>
            </a:rPr>
            <a:t>12280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78F0B1EC-0709-4FA3-B869-0D2A3F1F4A93}" type="sibTrans" cxnId="{7084635B-1A6E-414F-8F7D-DC94A1563F04}">
      <dgm:prSet/>
      <dgm:spPr/>
      <dgm:t>
        <a:bodyPr/>
        <a:lstStyle/>
        <a:p>
          <a:endParaRPr lang="en-US"/>
        </a:p>
      </dgm:t>
    </dgm:pt>
    <dgm:pt modelId="{0FC7F7FF-E564-4F5A-9E6B-DDAB81972755}" type="parTrans" cxnId="{7084635B-1A6E-414F-8F7D-DC94A1563F04}">
      <dgm:prSet/>
      <dgm:spPr/>
      <dgm:t>
        <a:bodyPr/>
        <a:lstStyle/>
        <a:p>
          <a:endParaRPr lang="en-US"/>
        </a:p>
      </dgm:t>
    </dgm:pt>
    <dgm:pt modelId="{4E912EEF-D198-4FC7-BDD8-3742D96AAD77}">
      <dgm:prSet phldrT="[Text]"/>
      <dgm:spPr>
        <a:noFill/>
        <a:effectLst>
          <a:glow rad="38100">
            <a:srgbClr val="92D050">
              <a:alpha val="40000"/>
            </a:srgbClr>
          </a:glow>
        </a:effectLst>
      </dgm:spPr>
      <dgm:t>
        <a:bodyPr anchor="ctr"/>
        <a:lstStyle/>
        <a:p>
          <a:r>
            <a:rPr lang="en-US" b="0" u="none" dirty="0">
              <a:solidFill>
                <a:schemeClr val="tx1"/>
              </a:solidFill>
            </a:rPr>
            <a:t>Carl Sullivan</a:t>
          </a:r>
        </a:p>
        <a:p>
          <a:r>
            <a:rPr lang="en-US" b="0" u="none" dirty="0">
              <a:solidFill>
                <a:schemeClr val="tx1"/>
              </a:solidFill>
            </a:rPr>
            <a:t>Env. Spec. A</a:t>
          </a:r>
        </a:p>
        <a:p>
          <a:r>
            <a:rPr lang="en-US" b="0" u="none" dirty="0">
              <a:solidFill>
                <a:schemeClr val="tx1"/>
              </a:solidFill>
            </a:rPr>
            <a:t>64905/ALBQ.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A7BB31DF-E1CE-42F3-9B3A-0D7E15A89F79}" type="sibTrans" cxnId="{F9876499-4694-423B-821E-A9BE375A6AF5}">
      <dgm:prSet/>
      <dgm:spPr/>
      <dgm:t>
        <a:bodyPr/>
        <a:lstStyle/>
        <a:p>
          <a:endParaRPr lang="en-US"/>
        </a:p>
      </dgm:t>
    </dgm:pt>
    <dgm:pt modelId="{881CDB0A-D758-48E7-BA59-B44F3C6A9A95}" type="parTrans" cxnId="{F9876499-4694-423B-821E-A9BE375A6AF5}">
      <dgm:prSet/>
      <dgm:spPr/>
      <dgm:t>
        <a:bodyPr/>
        <a:lstStyle/>
        <a:p>
          <a:endParaRPr lang="en-US"/>
        </a:p>
      </dgm:t>
    </dgm:pt>
    <dgm:pt modelId="{87069379-CDF0-4F66-92F9-C158A7339797}">
      <dgm:prSet phldrT="[Text]" custT="1"/>
      <dgm:spPr>
        <a:noFill/>
        <a:ln>
          <a:solidFill>
            <a:srgbClr val="FFFFFF"/>
          </a:solidFill>
        </a:ln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Bernadette Montoya </a:t>
          </a:r>
        </a:p>
        <a:p>
          <a:r>
            <a:rPr lang="en-US" sz="8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Bus. Ops. Spec. O 40565</a:t>
          </a:r>
        </a:p>
      </dgm:t>
    </dgm:pt>
    <dgm:pt modelId="{1E01D955-74F8-42AC-8BF3-5DF7815AE72F}" type="parTrans" cxnId="{A84C2BE0-29C8-4DFA-894E-7D503F6BFF79}">
      <dgm:prSet/>
      <dgm:spPr/>
      <dgm:t>
        <a:bodyPr/>
        <a:lstStyle/>
        <a:p>
          <a:endParaRPr lang="en-US"/>
        </a:p>
      </dgm:t>
    </dgm:pt>
    <dgm:pt modelId="{002EE603-38BE-4027-A230-A8FD9466FA8E}" type="sibTrans" cxnId="{A84C2BE0-29C8-4DFA-894E-7D503F6BFF79}">
      <dgm:prSet/>
      <dgm:spPr/>
      <dgm:t>
        <a:bodyPr/>
        <a:lstStyle/>
        <a:p>
          <a:endParaRPr lang="en-US"/>
        </a:p>
      </dgm:t>
    </dgm:pt>
    <dgm:pt modelId="{3B472B78-DA58-49D5-9479-AF190D9563C3}">
      <dgm:prSet phldrT="[Text]" custT="1"/>
      <dgm:spPr>
        <a:noFill/>
        <a:ln>
          <a:solidFill>
            <a:srgbClr val="FFFFFF"/>
          </a:solidFill>
        </a:ln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Sylvia Rodriguez</a:t>
          </a:r>
        </a:p>
        <a:p>
          <a:r>
            <a:rPr lang="en-US" sz="8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Mgmt. Analyst O 10103307</a:t>
          </a:r>
        </a:p>
      </dgm:t>
    </dgm:pt>
    <dgm:pt modelId="{D6189D73-C695-4AE1-A75C-80F90FF75083}" type="parTrans" cxnId="{C49B1025-B96A-4241-8258-6DC9338C0294}">
      <dgm:prSet/>
      <dgm:spPr/>
      <dgm:t>
        <a:bodyPr/>
        <a:lstStyle/>
        <a:p>
          <a:endParaRPr lang="en-US"/>
        </a:p>
      </dgm:t>
    </dgm:pt>
    <dgm:pt modelId="{9E7C678F-2529-4FC0-AF8B-72CC901A3CAD}" type="sibTrans" cxnId="{C49B1025-B96A-4241-8258-6DC9338C0294}">
      <dgm:prSet/>
      <dgm:spPr/>
      <dgm:t>
        <a:bodyPr/>
        <a:lstStyle/>
        <a:p>
          <a:endParaRPr lang="en-US"/>
        </a:p>
      </dgm:t>
    </dgm:pt>
    <dgm:pt modelId="{39AE7E90-70E6-4F5E-B277-BC99464757A1}">
      <dgm:prSet phldrT="[Text]" custT="1"/>
      <dgm:spPr>
        <a:noFill/>
        <a:effectLst>
          <a:glow rad="38100">
            <a:schemeClr val="accent2">
              <a:satMod val="175000"/>
              <a:alpha val="8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700" b="0" u="none" dirty="0">
              <a:solidFill>
                <a:schemeClr val="tx1"/>
              </a:solidFill>
            </a:rPr>
            <a:t>Daniel Ortiz </a:t>
          </a:r>
        </a:p>
        <a:p>
          <a:r>
            <a:rPr lang="en-US" sz="700" b="0" u="none" dirty="0">
              <a:solidFill>
                <a:schemeClr val="tx1"/>
              </a:solidFill>
            </a:rPr>
            <a:t>Env. Spec. O </a:t>
          </a:r>
        </a:p>
        <a:p>
          <a:r>
            <a:rPr lang="en-US" sz="700" b="0" u="none" dirty="0">
              <a:solidFill>
                <a:schemeClr val="tx1"/>
              </a:solidFill>
            </a:rPr>
            <a:t>12281</a:t>
          </a:r>
        </a:p>
      </dgm:t>
    </dgm:pt>
    <dgm:pt modelId="{3FD3EE16-3F5C-4C31-ABFB-419E01DED940}" type="parTrans" cxnId="{BFE0534B-A95B-428C-87AA-9DEE025A44C7}">
      <dgm:prSet/>
      <dgm:spPr/>
      <dgm:t>
        <a:bodyPr/>
        <a:lstStyle/>
        <a:p>
          <a:endParaRPr lang="en-US"/>
        </a:p>
      </dgm:t>
    </dgm:pt>
    <dgm:pt modelId="{2DAB6AA7-47C1-4471-B2DB-C02A9CE42CB0}" type="sibTrans" cxnId="{BFE0534B-A95B-428C-87AA-9DEE025A44C7}">
      <dgm:prSet/>
      <dgm:spPr/>
      <dgm:t>
        <a:bodyPr/>
        <a:lstStyle/>
        <a:p>
          <a:endParaRPr lang="en-US"/>
        </a:p>
      </dgm:t>
    </dgm:pt>
    <dgm:pt modelId="{7F3B5C45-1009-4C87-82F4-CEBDB7DEE4B8}" type="pres">
      <dgm:prSet presAssocID="{D2F2441B-7F9B-4E37-B26F-1FF5D80431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807291-0CA6-4164-A6E2-E70B8A8B2E53}" type="pres">
      <dgm:prSet presAssocID="{6B5A8AD9-2E96-4A77-8A82-2461F38481A4}" presName="hierRoot1" presStyleCnt="0">
        <dgm:presLayoutVars>
          <dgm:hierBranch val="init"/>
        </dgm:presLayoutVars>
      </dgm:prSet>
      <dgm:spPr/>
    </dgm:pt>
    <dgm:pt modelId="{74065049-671E-4D67-B3F2-4B672B6064EA}" type="pres">
      <dgm:prSet presAssocID="{6B5A8AD9-2E96-4A77-8A82-2461F38481A4}" presName="rootComposite1" presStyleCnt="0"/>
      <dgm:spPr/>
    </dgm:pt>
    <dgm:pt modelId="{0F05D138-0441-4F6F-921D-7DF4D4CA6E05}" type="pres">
      <dgm:prSet presAssocID="{6B5A8AD9-2E96-4A77-8A82-2461F38481A4}" presName="rootText1" presStyleLbl="node0" presStyleIdx="0" presStyleCnt="1" custScaleX="1109410" custScaleY="767904" custLinFactNeighborX="-91051" custLinFactNeighborY="-42718">
        <dgm:presLayoutVars>
          <dgm:chPref val="3"/>
        </dgm:presLayoutVars>
      </dgm:prSet>
      <dgm:spPr/>
    </dgm:pt>
    <dgm:pt modelId="{8207C124-3CA3-44A0-BE7D-40E1BAA22301}" type="pres">
      <dgm:prSet presAssocID="{6B5A8AD9-2E96-4A77-8A82-2461F38481A4}" presName="rootConnector1" presStyleLbl="node1" presStyleIdx="0" presStyleCnt="0"/>
      <dgm:spPr/>
    </dgm:pt>
    <dgm:pt modelId="{5DCF838A-03D5-4EB7-A5E3-66533A231297}" type="pres">
      <dgm:prSet presAssocID="{6B5A8AD9-2E96-4A77-8A82-2461F38481A4}" presName="hierChild2" presStyleCnt="0"/>
      <dgm:spPr/>
    </dgm:pt>
    <dgm:pt modelId="{EC3E90C0-0AD2-4AE1-82F5-141BD73F0548}" type="pres">
      <dgm:prSet presAssocID="{73CFFE69-9F47-427E-8791-4A6464A985C5}" presName="Name37" presStyleLbl="parChTrans1D2" presStyleIdx="0" presStyleCnt="7"/>
      <dgm:spPr/>
    </dgm:pt>
    <dgm:pt modelId="{186E6244-A06E-4D30-8AC3-B69683061183}" type="pres">
      <dgm:prSet presAssocID="{80281DEF-AD55-49C3-AC30-DFD5AF616482}" presName="hierRoot2" presStyleCnt="0">
        <dgm:presLayoutVars>
          <dgm:hierBranch val="init"/>
        </dgm:presLayoutVars>
      </dgm:prSet>
      <dgm:spPr/>
    </dgm:pt>
    <dgm:pt modelId="{8D1AFF46-5702-4677-857E-947608618841}" type="pres">
      <dgm:prSet presAssocID="{80281DEF-AD55-49C3-AC30-DFD5AF616482}" presName="rootComposite" presStyleCnt="0"/>
      <dgm:spPr/>
    </dgm:pt>
    <dgm:pt modelId="{1E2E1092-6F9E-4F3C-B713-6D785A2F0029}" type="pres">
      <dgm:prSet presAssocID="{80281DEF-AD55-49C3-AC30-DFD5AF616482}" presName="rootText" presStyleLbl="node2" presStyleIdx="0" presStyleCnt="7" custScaleX="799403" custScaleY="374887" custLinFactX="600000" custLinFactY="14742" custLinFactNeighborX="601048" custLinFactNeighborY="100000">
        <dgm:presLayoutVars>
          <dgm:chPref val="3"/>
        </dgm:presLayoutVars>
      </dgm:prSet>
      <dgm:spPr/>
    </dgm:pt>
    <dgm:pt modelId="{FF23B6AF-B95A-40AB-B651-C01C3CBB9D71}" type="pres">
      <dgm:prSet presAssocID="{80281DEF-AD55-49C3-AC30-DFD5AF616482}" presName="rootConnector" presStyleLbl="node2" presStyleIdx="0" presStyleCnt="7"/>
      <dgm:spPr/>
    </dgm:pt>
    <dgm:pt modelId="{ECCB2251-0BBB-456B-A0C3-08380C94C70E}" type="pres">
      <dgm:prSet presAssocID="{80281DEF-AD55-49C3-AC30-DFD5AF616482}" presName="hierChild4" presStyleCnt="0"/>
      <dgm:spPr/>
    </dgm:pt>
    <dgm:pt modelId="{936E2A0E-77DF-43AD-B52D-747023EF0DC3}" type="pres">
      <dgm:prSet presAssocID="{80281DEF-AD55-49C3-AC30-DFD5AF616482}" presName="hierChild5" presStyleCnt="0"/>
      <dgm:spPr/>
    </dgm:pt>
    <dgm:pt modelId="{ADF29147-B138-4115-9A6D-0598AEDA29FD}" type="pres">
      <dgm:prSet presAssocID="{331875DC-4BAA-44F5-8F5C-0B6CDE5534E7}" presName="Name37" presStyleLbl="parChTrans1D2" presStyleIdx="1" presStyleCnt="7"/>
      <dgm:spPr/>
    </dgm:pt>
    <dgm:pt modelId="{2662FE5A-1B22-4DFC-AF0D-8AF85CAC2193}" type="pres">
      <dgm:prSet presAssocID="{7C9C3B11-2CD7-4025-A47A-ED1351EE8C71}" presName="hierRoot2" presStyleCnt="0">
        <dgm:presLayoutVars>
          <dgm:hierBranch val="r"/>
        </dgm:presLayoutVars>
      </dgm:prSet>
      <dgm:spPr/>
    </dgm:pt>
    <dgm:pt modelId="{74A949F0-DDCB-4446-B85C-2E4585682B12}" type="pres">
      <dgm:prSet presAssocID="{7C9C3B11-2CD7-4025-A47A-ED1351EE8C71}" presName="rootComposite" presStyleCnt="0"/>
      <dgm:spPr/>
    </dgm:pt>
    <dgm:pt modelId="{085EAADA-B58F-4227-B211-08537FF8E7DB}" type="pres">
      <dgm:prSet presAssocID="{7C9C3B11-2CD7-4025-A47A-ED1351EE8C71}" presName="rootText" presStyleLbl="node2" presStyleIdx="1" presStyleCnt="7" custScaleX="775177" custScaleY="481187" custLinFactX="-53046" custLinFactY="300000" custLinFactNeighborX="-100000" custLinFactNeighborY="397328">
        <dgm:presLayoutVars>
          <dgm:chPref val="3"/>
        </dgm:presLayoutVars>
      </dgm:prSet>
      <dgm:spPr/>
    </dgm:pt>
    <dgm:pt modelId="{3D1EEDF0-8BB5-4095-9721-430D6FC4B884}" type="pres">
      <dgm:prSet presAssocID="{7C9C3B11-2CD7-4025-A47A-ED1351EE8C71}" presName="rootConnector" presStyleLbl="node2" presStyleIdx="1" presStyleCnt="7"/>
      <dgm:spPr/>
    </dgm:pt>
    <dgm:pt modelId="{2DE8266F-F4D6-45EB-B7AB-1DA95CD2ABB7}" type="pres">
      <dgm:prSet presAssocID="{7C9C3B11-2CD7-4025-A47A-ED1351EE8C71}" presName="hierChild4" presStyleCnt="0"/>
      <dgm:spPr/>
    </dgm:pt>
    <dgm:pt modelId="{3258932F-D9CB-4766-8ADB-BA5EDE5C7D38}" type="pres">
      <dgm:prSet presAssocID="{5A5B8290-2E56-457A-AB0E-C0FB4E99EF14}" presName="Name50" presStyleLbl="parChTrans1D3" presStyleIdx="0" presStyleCnt="9"/>
      <dgm:spPr/>
    </dgm:pt>
    <dgm:pt modelId="{F0B2A227-BA7F-4BFE-A3E0-DB61C762B637}" type="pres">
      <dgm:prSet presAssocID="{01247EB6-C2EC-40C7-9CBA-308A7CE56792}" presName="hierRoot2" presStyleCnt="0">
        <dgm:presLayoutVars>
          <dgm:hierBranch val="init"/>
        </dgm:presLayoutVars>
      </dgm:prSet>
      <dgm:spPr/>
    </dgm:pt>
    <dgm:pt modelId="{E752F0BE-D4AF-487F-8095-2A8CE809EA3B}" type="pres">
      <dgm:prSet presAssocID="{01247EB6-C2EC-40C7-9CBA-308A7CE56792}" presName="rootComposite" presStyleCnt="0"/>
      <dgm:spPr/>
    </dgm:pt>
    <dgm:pt modelId="{EC32C570-3935-4D30-94E1-85395EEA2051}" type="pres">
      <dgm:prSet presAssocID="{01247EB6-C2EC-40C7-9CBA-308A7CE56792}" presName="rootText" presStyleLbl="node3" presStyleIdx="0" presStyleCnt="9" custScaleX="403524" custScaleY="705238" custLinFactX="-45130" custLinFactY="491041" custLinFactNeighborX="-100000" custLinFactNeighborY="500000">
        <dgm:presLayoutVars>
          <dgm:chPref val="3"/>
        </dgm:presLayoutVars>
      </dgm:prSet>
      <dgm:spPr/>
    </dgm:pt>
    <dgm:pt modelId="{1992C6F6-B336-4461-90D7-1FE0BCA6C6D6}" type="pres">
      <dgm:prSet presAssocID="{01247EB6-C2EC-40C7-9CBA-308A7CE56792}" presName="rootConnector" presStyleLbl="node3" presStyleIdx="0" presStyleCnt="9"/>
      <dgm:spPr/>
    </dgm:pt>
    <dgm:pt modelId="{9171B69E-1DC6-4A2F-91A8-97FC4091E019}" type="pres">
      <dgm:prSet presAssocID="{01247EB6-C2EC-40C7-9CBA-308A7CE56792}" presName="hierChild4" presStyleCnt="0"/>
      <dgm:spPr/>
    </dgm:pt>
    <dgm:pt modelId="{313A17CE-16DB-4D17-B8D5-EE02220CA753}" type="pres">
      <dgm:prSet presAssocID="{01247EB6-C2EC-40C7-9CBA-308A7CE56792}" presName="hierChild5" presStyleCnt="0"/>
      <dgm:spPr/>
    </dgm:pt>
    <dgm:pt modelId="{01294956-88FA-484C-9A73-128ABA333029}" type="pres">
      <dgm:prSet presAssocID="{879FAC8C-EFAC-4539-B66B-39AB2EB595F7}" presName="Name50" presStyleLbl="parChTrans1D3" presStyleIdx="1" presStyleCnt="9"/>
      <dgm:spPr/>
    </dgm:pt>
    <dgm:pt modelId="{E1F2185A-236E-48DC-9E12-322D3933DE34}" type="pres">
      <dgm:prSet presAssocID="{50F172E2-8ADB-46B9-92FC-A8892FE59BE7}" presName="hierRoot2" presStyleCnt="0">
        <dgm:presLayoutVars>
          <dgm:hierBranch val="init"/>
        </dgm:presLayoutVars>
      </dgm:prSet>
      <dgm:spPr/>
    </dgm:pt>
    <dgm:pt modelId="{F0EBEEC3-6846-468F-9C49-9CFF034D17C2}" type="pres">
      <dgm:prSet presAssocID="{50F172E2-8ADB-46B9-92FC-A8892FE59BE7}" presName="rootComposite" presStyleCnt="0"/>
      <dgm:spPr/>
    </dgm:pt>
    <dgm:pt modelId="{44290DFD-F825-4C58-8229-FECB3A27A5EE}" type="pres">
      <dgm:prSet presAssocID="{50F172E2-8ADB-46B9-92FC-A8892FE59BE7}" presName="rootText" presStyleLbl="node3" presStyleIdx="1" presStyleCnt="9" custScaleX="403524" custScaleY="705238" custLinFactX="-399229" custLinFactY="100000" custLinFactNeighborX="-400000" custLinFactNeighborY="147896">
        <dgm:presLayoutVars>
          <dgm:chPref val="3"/>
        </dgm:presLayoutVars>
      </dgm:prSet>
      <dgm:spPr/>
    </dgm:pt>
    <dgm:pt modelId="{DFBD59A9-A4E5-4BE3-9274-C3DF0FCF62B3}" type="pres">
      <dgm:prSet presAssocID="{50F172E2-8ADB-46B9-92FC-A8892FE59BE7}" presName="rootConnector" presStyleLbl="node3" presStyleIdx="1" presStyleCnt="9"/>
      <dgm:spPr/>
    </dgm:pt>
    <dgm:pt modelId="{7E24F82F-FC45-4F79-BA46-1248D5AAB55C}" type="pres">
      <dgm:prSet presAssocID="{50F172E2-8ADB-46B9-92FC-A8892FE59BE7}" presName="hierChild4" presStyleCnt="0"/>
      <dgm:spPr/>
    </dgm:pt>
    <dgm:pt modelId="{61346F7D-5428-46E1-BB29-C0882C01C29D}" type="pres">
      <dgm:prSet presAssocID="{50F172E2-8ADB-46B9-92FC-A8892FE59BE7}" presName="hierChild5" presStyleCnt="0"/>
      <dgm:spPr/>
    </dgm:pt>
    <dgm:pt modelId="{782DAEC8-1E89-4C40-99B3-784B54B2C36E}" type="pres">
      <dgm:prSet presAssocID="{F786BEB9-1DB3-483D-8048-ECF9D955C557}" presName="Name50" presStyleLbl="parChTrans1D3" presStyleIdx="2" presStyleCnt="9"/>
      <dgm:spPr/>
    </dgm:pt>
    <dgm:pt modelId="{0EA9A5E6-12BE-4889-8340-8528DF00A4F8}" type="pres">
      <dgm:prSet presAssocID="{4C02DF9C-241B-4D14-8160-CC6ED542957D}" presName="hierRoot2" presStyleCnt="0">
        <dgm:presLayoutVars>
          <dgm:hierBranch val="init"/>
        </dgm:presLayoutVars>
      </dgm:prSet>
      <dgm:spPr/>
    </dgm:pt>
    <dgm:pt modelId="{096AE665-33F0-4CF4-9C14-CBA69538F5E0}" type="pres">
      <dgm:prSet presAssocID="{4C02DF9C-241B-4D14-8160-CC6ED542957D}" presName="rootComposite" presStyleCnt="0"/>
      <dgm:spPr/>
    </dgm:pt>
    <dgm:pt modelId="{B84C0209-69C1-4BA5-8121-B2460DA26174}" type="pres">
      <dgm:prSet presAssocID="{4C02DF9C-241B-4D14-8160-CC6ED542957D}" presName="rootText" presStyleLbl="node3" presStyleIdx="2" presStyleCnt="9" custScaleX="402431" custScaleY="714123" custLinFactX="-44037" custLinFactY="200000" custLinFactNeighborX="-100000" custLinFactNeighborY="275733">
        <dgm:presLayoutVars>
          <dgm:chPref val="3"/>
        </dgm:presLayoutVars>
      </dgm:prSet>
      <dgm:spPr/>
    </dgm:pt>
    <dgm:pt modelId="{0EF0E962-AF07-44B5-A433-5FE6DC86D37A}" type="pres">
      <dgm:prSet presAssocID="{4C02DF9C-241B-4D14-8160-CC6ED542957D}" presName="rootConnector" presStyleLbl="node3" presStyleIdx="2" presStyleCnt="9"/>
      <dgm:spPr/>
    </dgm:pt>
    <dgm:pt modelId="{A5B47C9F-E4CC-4929-9827-CCDE57B03D6C}" type="pres">
      <dgm:prSet presAssocID="{4C02DF9C-241B-4D14-8160-CC6ED542957D}" presName="hierChild4" presStyleCnt="0"/>
      <dgm:spPr/>
    </dgm:pt>
    <dgm:pt modelId="{E468A019-AD02-41CE-9153-6E621D8B7394}" type="pres">
      <dgm:prSet presAssocID="{4C02DF9C-241B-4D14-8160-CC6ED542957D}" presName="hierChild5" presStyleCnt="0"/>
      <dgm:spPr/>
    </dgm:pt>
    <dgm:pt modelId="{A7890AAF-5BD7-4B1B-A54E-11085C2EA425}" type="pres">
      <dgm:prSet presAssocID="{37A4399A-8507-485D-9CE0-8FCD3A586B34}" presName="Name50" presStyleLbl="parChTrans1D3" presStyleIdx="3" presStyleCnt="9"/>
      <dgm:spPr/>
    </dgm:pt>
    <dgm:pt modelId="{753DB17E-DD15-4396-BA19-30A47F8DE6CC}" type="pres">
      <dgm:prSet presAssocID="{5808C746-3A07-4545-A155-C764D750B5DB}" presName="hierRoot2" presStyleCnt="0">
        <dgm:presLayoutVars>
          <dgm:hierBranch val="init"/>
        </dgm:presLayoutVars>
      </dgm:prSet>
      <dgm:spPr/>
    </dgm:pt>
    <dgm:pt modelId="{67C31138-2153-42CC-BCD2-C44E360300D9}" type="pres">
      <dgm:prSet presAssocID="{5808C746-3A07-4545-A155-C764D750B5DB}" presName="rootComposite" presStyleCnt="0"/>
      <dgm:spPr/>
    </dgm:pt>
    <dgm:pt modelId="{FE7F6158-6812-474D-A51C-0022E9ACE314}" type="pres">
      <dgm:prSet presAssocID="{5808C746-3A07-4545-A155-C764D750B5DB}" presName="rootText" presStyleLbl="node3" presStyleIdx="3" presStyleCnt="9" custScaleX="403524" custScaleY="722404" custLinFactX="-392583" custLinFactY="-100000" custLinFactNeighborX="-400000" custLinFactNeighborY="-176311">
        <dgm:presLayoutVars>
          <dgm:chPref val="3"/>
        </dgm:presLayoutVars>
      </dgm:prSet>
      <dgm:spPr/>
    </dgm:pt>
    <dgm:pt modelId="{8647612B-A54C-4C07-A2AC-7CD2BD1C3D42}" type="pres">
      <dgm:prSet presAssocID="{5808C746-3A07-4545-A155-C764D750B5DB}" presName="rootConnector" presStyleLbl="node3" presStyleIdx="3" presStyleCnt="9"/>
      <dgm:spPr/>
    </dgm:pt>
    <dgm:pt modelId="{070EC728-EE0D-417F-B019-B19BA611D23B}" type="pres">
      <dgm:prSet presAssocID="{5808C746-3A07-4545-A155-C764D750B5DB}" presName="hierChild4" presStyleCnt="0"/>
      <dgm:spPr/>
    </dgm:pt>
    <dgm:pt modelId="{9EB58EF4-5FB4-4E5E-8FF6-C228F71CCFED}" type="pres">
      <dgm:prSet presAssocID="{5808C746-3A07-4545-A155-C764D750B5DB}" presName="hierChild5" presStyleCnt="0"/>
      <dgm:spPr/>
    </dgm:pt>
    <dgm:pt modelId="{7A22455E-1666-4318-A45C-FF1EF148B513}" type="pres">
      <dgm:prSet presAssocID="{0FC7F7FF-E564-4F5A-9E6B-DDAB81972755}" presName="Name50" presStyleLbl="parChTrans1D3" presStyleIdx="4" presStyleCnt="9"/>
      <dgm:spPr/>
    </dgm:pt>
    <dgm:pt modelId="{9FE69F5D-CABB-474D-AD2D-D06EA72EB99A}" type="pres">
      <dgm:prSet presAssocID="{23A793E4-8C7A-4E45-B83D-E1B79ACCCDD1}" presName="hierRoot2" presStyleCnt="0">
        <dgm:presLayoutVars>
          <dgm:hierBranch val="init"/>
        </dgm:presLayoutVars>
      </dgm:prSet>
      <dgm:spPr/>
    </dgm:pt>
    <dgm:pt modelId="{F83E2022-F216-468B-87E9-29F341ED2567}" type="pres">
      <dgm:prSet presAssocID="{23A793E4-8C7A-4E45-B83D-E1B79ACCCDD1}" presName="rootComposite" presStyleCnt="0"/>
      <dgm:spPr/>
    </dgm:pt>
    <dgm:pt modelId="{0AAF5090-E8CF-4A9F-8604-A066D1D59759}" type="pres">
      <dgm:prSet presAssocID="{23A793E4-8C7A-4E45-B83D-E1B79ACCCDD1}" presName="rootText" presStyleLbl="node3" presStyleIdx="4" presStyleCnt="9" custScaleX="403524" custScaleY="705238" custLinFactX="-45130" custLinFactNeighborX="-100000" custLinFactNeighborY="-88259">
        <dgm:presLayoutVars>
          <dgm:chPref val="3"/>
        </dgm:presLayoutVars>
      </dgm:prSet>
      <dgm:spPr/>
    </dgm:pt>
    <dgm:pt modelId="{1A54B124-BF7C-4C74-B312-D39461AB3263}" type="pres">
      <dgm:prSet presAssocID="{23A793E4-8C7A-4E45-B83D-E1B79ACCCDD1}" presName="rootConnector" presStyleLbl="node3" presStyleIdx="4" presStyleCnt="9"/>
      <dgm:spPr/>
    </dgm:pt>
    <dgm:pt modelId="{B5D4DCD0-AD3A-4AEA-B683-AF85E511F082}" type="pres">
      <dgm:prSet presAssocID="{23A793E4-8C7A-4E45-B83D-E1B79ACCCDD1}" presName="hierChild4" presStyleCnt="0"/>
      <dgm:spPr/>
    </dgm:pt>
    <dgm:pt modelId="{4BB24B08-150B-4321-AFBB-BED7419ED7B5}" type="pres">
      <dgm:prSet presAssocID="{23A793E4-8C7A-4E45-B83D-E1B79ACCCDD1}" presName="hierChild5" presStyleCnt="0"/>
      <dgm:spPr/>
    </dgm:pt>
    <dgm:pt modelId="{C200CB6D-B9D7-422C-AF4A-96FE24BF903E}" type="pres">
      <dgm:prSet presAssocID="{881CDB0A-D758-48E7-BA59-B44F3C6A9A95}" presName="Name50" presStyleLbl="parChTrans1D3" presStyleIdx="5" presStyleCnt="9"/>
      <dgm:spPr/>
    </dgm:pt>
    <dgm:pt modelId="{773530C9-AA20-4B05-BD41-CBB0D051E9CD}" type="pres">
      <dgm:prSet presAssocID="{4E912EEF-D198-4FC7-BDD8-3742D96AAD77}" presName="hierRoot2" presStyleCnt="0">
        <dgm:presLayoutVars>
          <dgm:hierBranch val="init"/>
        </dgm:presLayoutVars>
      </dgm:prSet>
      <dgm:spPr/>
    </dgm:pt>
    <dgm:pt modelId="{9FAB24DF-7C7E-4DBA-94BC-EB8D5814A528}" type="pres">
      <dgm:prSet presAssocID="{4E912EEF-D198-4FC7-BDD8-3742D96AAD77}" presName="rootComposite" presStyleCnt="0"/>
      <dgm:spPr/>
    </dgm:pt>
    <dgm:pt modelId="{F62128A1-DCAB-40D3-BA3B-6117B1B76D6D}" type="pres">
      <dgm:prSet presAssocID="{4E912EEF-D198-4FC7-BDD8-3742D96AAD77}" presName="rootText" presStyleLbl="node3" presStyleIdx="5" presStyleCnt="9" custScaleX="403524" custScaleY="705238" custLinFactX="-399229" custLinFactY="-400000" custLinFactNeighborX="-400000" custLinFactNeighborY="-437650">
        <dgm:presLayoutVars>
          <dgm:chPref val="3"/>
        </dgm:presLayoutVars>
      </dgm:prSet>
      <dgm:spPr/>
    </dgm:pt>
    <dgm:pt modelId="{B962B5FB-5DDB-4776-8E32-ECD45B587991}" type="pres">
      <dgm:prSet presAssocID="{4E912EEF-D198-4FC7-BDD8-3742D96AAD77}" presName="rootConnector" presStyleLbl="node3" presStyleIdx="5" presStyleCnt="9"/>
      <dgm:spPr/>
    </dgm:pt>
    <dgm:pt modelId="{DF90E1F4-D23D-4F79-A406-34FC678D67A1}" type="pres">
      <dgm:prSet presAssocID="{4E912EEF-D198-4FC7-BDD8-3742D96AAD77}" presName="hierChild4" presStyleCnt="0"/>
      <dgm:spPr/>
    </dgm:pt>
    <dgm:pt modelId="{0E322C31-9237-4766-A577-C5619473FA07}" type="pres">
      <dgm:prSet presAssocID="{4E912EEF-D198-4FC7-BDD8-3742D96AAD77}" presName="hierChild5" presStyleCnt="0"/>
      <dgm:spPr/>
    </dgm:pt>
    <dgm:pt modelId="{2EC1D87E-7697-4953-BFA4-A63355EACB0D}" type="pres">
      <dgm:prSet presAssocID="{7550C12F-DFC9-454A-BDD4-BCC13EAE7305}" presName="Name50" presStyleLbl="parChTrans1D3" presStyleIdx="6" presStyleCnt="9"/>
      <dgm:spPr/>
    </dgm:pt>
    <dgm:pt modelId="{CD5D3B5F-76DA-48CE-96B2-767D482A29FB}" type="pres">
      <dgm:prSet presAssocID="{52501934-15EB-45FE-9953-A97A776DB506}" presName="hierRoot2" presStyleCnt="0">
        <dgm:presLayoutVars>
          <dgm:hierBranch val="init"/>
        </dgm:presLayoutVars>
      </dgm:prSet>
      <dgm:spPr/>
    </dgm:pt>
    <dgm:pt modelId="{B1716606-D37E-4EF5-B954-08F9E784E919}" type="pres">
      <dgm:prSet presAssocID="{52501934-15EB-45FE-9953-A97A776DB506}" presName="rootComposite" presStyleCnt="0"/>
      <dgm:spPr/>
    </dgm:pt>
    <dgm:pt modelId="{2492FFCB-5852-4A4E-9B6D-C4E59A247F51}" type="pres">
      <dgm:prSet presAssocID="{52501934-15EB-45FE-9953-A97A776DB506}" presName="rootText" presStyleLbl="node3" presStyleIdx="6" presStyleCnt="9" custScaleX="403524" custScaleY="705238" custLinFactX="-400000" custLinFactY="-257788" custLinFactNeighborX="-408885" custLinFactNeighborY="-300000">
        <dgm:presLayoutVars>
          <dgm:chPref val="3"/>
        </dgm:presLayoutVars>
      </dgm:prSet>
      <dgm:spPr/>
    </dgm:pt>
    <dgm:pt modelId="{C1FA5881-CF5B-4452-B8B7-EAEC261DA99A}" type="pres">
      <dgm:prSet presAssocID="{52501934-15EB-45FE-9953-A97A776DB506}" presName="rootConnector" presStyleLbl="node3" presStyleIdx="6" presStyleCnt="9"/>
      <dgm:spPr/>
    </dgm:pt>
    <dgm:pt modelId="{FE69D912-170A-43F7-A0D0-C14D2763D484}" type="pres">
      <dgm:prSet presAssocID="{52501934-15EB-45FE-9953-A97A776DB506}" presName="hierChild4" presStyleCnt="0"/>
      <dgm:spPr/>
    </dgm:pt>
    <dgm:pt modelId="{64142086-ADE5-4961-9476-2526030C53AE}" type="pres">
      <dgm:prSet presAssocID="{52501934-15EB-45FE-9953-A97A776DB506}" presName="hierChild5" presStyleCnt="0"/>
      <dgm:spPr/>
    </dgm:pt>
    <dgm:pt modelId="{46C80D0F-B326-4703-91A1-C7888C060D03}" type="pres">
      <dgm:prSet presAssocID="{7C9C3B11-2CD7-4025-A47A-ED1351EE8C71}" presName="hierChild5" presStyleCnt="0"/>
      <dgm:spPr/>
    </dgm:pt>
    <dgm:pt modelId="{05BD4D21-42BE-4070-8913-4C5D7D6AC1BB}" type="pres">
      <dgm:prSet presAssocID="{C550EA97-E6A0-49D9-BFEB-2CD452C18C46}" presName="Name37" presStyleLbl="parChTrans1D2" presStyleIdx="2" presStyleCnt="7"/>
      <dgm:spPr/>
    </dgm:pt>
    <dgm:pt modelId="{DBF9B3BB-8C5D-4632-8A6A-8F29370CCCA3}" type="pres">
      <dgm:prSet presAssocID="{55A8C800-F1CC-430F-88DA-E99AFCE91532}" presName="hierRoot2" presStyleCnt="0">
        <dgm:presLayoutVars>
          <dgm:hierBranch val="init"/>
        </dgm:presLayoutVars>
      </dgm:prSet>
      <dgm:spPr/>
    </dgm:pt>
    <dgm:pt modelId="{E57740AB-99C9-486E-9165-2205583A4799}" type="pres">
      <dgm:prSet presAssocID="{55A8C800-F1CC-430F-88DA-E99AFCE91532}" presName="rootComposite" presStyleCnt="0"/>
      <dgm:spPr/>
    </dgm:pt>
    <dgm:pt modelId="{0C3EC994-3068-4B10-98A7-EC0615A81372}" type="pres">
      <dgm:prSet presAssocID="{55A8C800-F1CC-430F-88DA-E99AFCE91532}" presName="rootText" presStyleLbl="node2" presStyleIdx="2" presStyleCnt="7" custScaleX="690017" custScaleY="702154" custLinFactY="500000" custLinFactNeighborX="-82577" custLinFactNeighborY="552785">
        <dgm:presLayoutVars>
          <dgm:chPref val="3"/>
        </dgm:presLayoutVars>
      </dgm:prSet>
      <dgm:spPr/>
    </dgm:pt>
    <dgm:pt modelId="{11A1F9DA-EBC4-4924-B7B3-DEDF9A8EB4A6}" type="pres">
      <dgm:prSet presAssocID="{55A8C800-F1CC-430F-88DA-E99AFCE91532}" presName="rootConnector" presStyleLbl="node2" presStyleIdx="2" presStyleCnt="7"/>
      <dgm:spPr/>
    </dgm:pt>
    <dgm:pt modelId="{E6178AC1-44EB-4F0C-9DB8-A19501CE992C}" type="pres">
      <dgm:prSet presAssocID="{55A8C800-F1CC-430F-88DA-E99AFCE91532}" presName="hierChild4" presStyleCnt="0"/>
      <dgm:spPr/>
    </dgm:pt>
    <dgm:pt modelId="{AD62097F-5BA0-4352-856A-78864C934655}" type="pres">
      <dgm:prSet presAssocID="{D6189D73-C695-4AE1-A75C-80F90FF75083}" presName="Name37" presStyleLbl="parChTrans1D3" presStyleIdx="7" presStyleCnt="9"/>
      <dgm:spPr/>
    </dgm:pt>
    <dgm:pt modelId="{65A6A6A4-3C2A-4243-A2A5-277BFE1BACF0}" type="pres">
      <dgm:prSet presAssocID="{3B472B78-DA58-49D5-9479-AF190D9563C3}" presName="hierRoot2" presStyleCnt="0">
        <dgm:presLayoutVars>
          <dgm:hierBranch val="init"/>
        </dgm:presLayoutVars>
      </dgm:prSet>
      <dgm:spPr/>
    </dgm:pt>
    <dgm:pt modelId="{FD2FD1F0-879A-4438-9841-91CB60A269FF}" type="pres">
      <dgm:prSet presAssocID="{3B472B78-DA58-49D5-9479-AF190D9563C3}" presName="rootComposite" presStyleCnt="0"/>
      <dgm:spPr/>
    </dgm:pt>
    <dgm:pt modelId="{93FEE054-142A-4880-9B0C-279D4016407C}" type="pres">
      <dgm:prSet presAssocID="{3B472B78-DA58-49D5-9479-AF190D9563C3}" presName="rootText" presStyleLbl="node3" presStyleIdx="7" presStyleCnt="9" custScaleX="407289" custScaleY="682950" custLinFactX="-36248" custLinFactY="1305628" custLinFactNeighborX="-100000" custLinFactNeighborY="1400000">
        <dgm:presLayoutVars>
          <dgm:chPref val="3"/>
        </dgm:presLayoutVars>
      </dgm:prSet>
      <dgm:spPr/>
    </dgm:pt>
    <dgm:pt modelId="{2B5B8779-2B9B-437E-8908-CC7DAA944982}" type="pres">
      <dgm:prSet presAssocID="{3B472B78-DA58-49D5-9479-AF190D9563C3}" presName="rootConnector" presStyleLbl="node3" presStyleIdx="7" presStyleCnt="9"/>
      <dgm:spPr/>
    </dgm:pt>
    <dgm:pt modelId="{DBCDB002-BAEE-4864-8244-A54445787E6B}" type="pres">
      <dgm:prSet presAssocID="{3B472B78-DA58-49D5-9479-AF190D9563C3}" presName="hierChild4" presStyleCnt="0"/>
      <dgm:spPr/>
    </dgm:pt>
    <dgm:pt modelId="{14DEA6B9-DF3D-4515-A961-6DCD13C52848}" type="pres">
      <dgm:prSet presAssocID="{3B472B78-DA58-49D5-9479-AF190D9563C3}" presName="hierChild5" presStyleCnt="0"/>
      <dgm:spPr/>
    </dgm:pt>
    <dgm:pt modelId="{69AB9951-9EF9-4617-BA39-8E31A4484639}" type="pres">
      <dgm:prSet presAssocID="{1E01D955-74F8-42AC-8BF3-5DF7815AE72F}" presName="Name37" presStyleLbl="parChTrans1D3" presStyleIdx="8" presStyleCnt="9"/>
      <dgm:spPr/>
    </dgm:pt>
    <dgm:pt modelId="{752FD061-1900-4A5A-87C3-35EE8000FFB2}" type="pres">
      <dgm:prSet presAssocID="{87069379-CDF0-4F66-92F9-C158A7339797}" presName="hierRoot2" presStyleCnt="0">
        <dgm:presLayoutVars>
          <dgm:hierBranch val="init"/>
        </dgm:presLayoutVars>
      </dgm:prSet>
      <dgm:spPr/>
    </dgm:pt>
    <dgm:pt modelId="{1FBADFDE-B191-4588-A581-19877CD176D4}" type="pres">
      <dgm:prSet presAssocID="{87069379-CDF0-4F66-92F9-C158A7339797}" presName="rootComposite" presStyleCnt="0"/>
      <dgm:spPr/>
    </dgm:pt>
    <dgm:pt modelId="{EDBFF9DB-0190-4BC4-A590-60EE59B0563C}" type="pres">
      <dgm:prSet presAssocID="{87069379-CDF0-4F66-92F9-C158A7339797}" presName="rootText" presStyleLbl="node3" presStyleIdx="8" presStyleCnt="9" custScaleX="391475" custScaleY="669928" custLinFactX="-35637" custLinFactY="460176" custLinFactNeighborX="-100000" custLinFactNeighborY="500000">
        <dgm:presLayoutVars>
          <dgm:chPref val="3"/>
        </dgm:presLayoutVars>
      </dgm:prSet>
      <dgm:spPr/>
    </dgm:pt>
    <dgm:pt modelId="{ADE0ABC8-B8C3-4E15-A153-A2B0D7F1C335}" type="pres">
      <dgm:prSet presAssocID="{87069379-CDF0-4F66-92F9-C158A7339797}" presName="rootConnector" presStyleLbl="node3" presStyleIdx="8" presStyleCnt="9"/>
      <dgm:spPr/>
    </dgm:pt>
    <dgm:pt modelId="{69C53B42-BD6E-4DF5-A1CC-BA2A0121E1C7}" type="pres">
      <dgm:prSet presAssocID="{87069379-CDF0-4F66-92F9-C158A7339797}" presName="hierChild4" presStyleCnt="0"/>
      <dgm:spPr/>
    </dgm:pt>
    <dgm:pt modelId="{0965C1F8-5255-46CB-9A30-2974BDCBC9E0}" type="pres">
      <dgm:prSet presAssocID="{87069379-CDF0-4F66-92F9-C158A7339797}" presName="hierChild5" presStyleCnt="0"/>
      <dgm:spPr/>
    </dgm:pt>
    <dgm:pt modelId="{FFCF80B4-D60D-4A6D-87EA-09CFD816CD64}" type="pres">
      <dgm:prSet presAssocID="{55A8C800-F1CC-430F-88DA-E99AFCE91532}" presName="hierChild5" presStyleCnt="0"/>
      <dgm:spPr/>
    </dgm:pt>
    <dgm:pt modelId="{A81FC210-8386-4F2D-B096-2660ABF370D2}" type="pres">
      <dgm:prSet presAssocID="{8308EC92-011E-4681-A229-DC40B10D0500}" presName="Name37" presStyleLbl="parChTrans1D2" presStyleIdx="3" presStyleCnt="7"/>
      <dgm:spPr/>
    </dgm:pt>
    <dgm:pt modelId="{176E4C58-C858-47D9-AB90-E3BF47517CF1}" type="pres">
      <dgm:prSet presAssocID="{571F0D6E-EFCA-463F-8B54-BE3F5C2DAD5D}" presName="hierRoot2" presStyleCnt="0">
        <dgm:presLayoutVars>
          <dgm:hierBranch val="init"/>
        </dgm:presLayoutVars>
      </dgm:prSet>
      <dgm:spPr/>
    </dgm:pt>
    <dgm:pt modelId="{416C0855-5705-4819-A140-F5A917901DDC}" type="pres">
      <dgm:prSet presAssocID="{571F0D6E-EFCA-463F-8B54-BE3F5C2DAD5D}" presName="rootComposite" presStyleCnt="0"/>
      <dgm:spPr/>
    </dgm:pt>
    <dgm:pt modelId="{EFE832E2-929B-4199-B2EA-92BF48458B6B}" type="pres">
      <dgm:prSet presAssocID="{571F0D6E-EFCA-463F-8B54-BE3F5C2DAD5D}" presName="rootText" presStyleLbl="node2" presStyleIdx="3" presStyleCnt="7" custScaleX="775177" custScaleY="548681" custLinFactX="200000" custLinFactY="1000000" custLinFactNeighborX="283222" custLinFactNeighborY="1063688">
        <dgm:presLayoutVars>
          <dgm:chPref val="3"/>
        </dgm:presLayoutVars>
      </dgm:prSet>
      <dgm:spPr/>
    </dgm:pt>
    <dgm:pt modelId="{7CA13959-4234-4BC5-90C2-09AB821B57C4}" type="pres">
      <dgm:prSet presAssocID="{571F0D6E-EFCA-463F-8B54-BE3F5C2DAD5D}" presName="rootConnector" presStyleLbl="node2" presStyleIdx="3" presStyleCnt="7"/>
      <dgm:spPr/>
    </dgm:pt>
    <dgm:pt modelId="{9246720B-8CA8-4877-A8DE-9D1DF660B784}" type="pres">
      <dgm:prSet presAssocID="{571F0D6E-EFCA-463F-8B54-BE3F5C2DAD5D}" presName="hierChild4" presStyleCnt="0"/>
      <dgm:spPr/>
    </dgm:pt>
    <dgm:pt modelId="{429EB1A3-77B3-4299-BB39-A4836887C184}" type="pres">
      <dgm:prSet presAssocID="{571F0D6E-EFCA-463F-8B54-BE3F5C2DAD5D}" presName="hierChild5" presStyleCnt="0"/>
      <dgm:spPr/>
    </dgm:pt>
    <dgm:pt modelId="{9EB30075-B77A-4898-B1F4-232A76B025B0}" type="pres">
      <dgm:prSet presAssocID="{FEA260A5-6D74-48D5-9E04-8C1E7399B855}" presName="Name37" presStyleLbl="parChTrans1D2" presStyleIdx="4" presStyleCnt="7"/>
      <dgm:spPr/>
    </dgm:pt>
    <dgm:pt modelId="{AD3B2D4A-0226-46C1-8195-8DA2227D7044}" type="pres">
      <dgm:prSet presAssocID="{DCBF7F12-1754-4B49-80AB-49148D8E9BAE}" presName="hierRoot2" presStyleCnt="0">
        <dgm:presLayoutVars>
          <dgm:hierBranch val="init"/>
        </dgm:presLayoutVars>
      </dgm:prSet>
      <dgm:spPr/>
    </dgm:pt>
    <dgm:pt modelId="{27079E32-8D20-4212-B629-D5204562D0B5}" type="pres">
      <dgm:prSet presAssocID="{DCBF7F12-1754-4B49-80AB-49148D8E9BAE}" presName="rootComposite" presStyleCnt="0"/>
      <dgm:spPr/>
    </dgm:pt>
    <dgm:pt modelId="{B3B47D5F-287A-46B1-A9B5-7C354A7A65E0}" type="pres">
      <dgm:prSet presAssocID="{DCBF7F12-1754-4B49-80AB-49148D8E9BAE}" presName="rootText" presStyleLbl="node2" presStyleIdx="4" presStyleCnt="7" custScaleX="762609" custScaleY="560878" custLinFactX="-100195" custLinFactY="200000" custLinFactNeighborX="-200000" custLinFactNeighborY="283623">
        <dgm:presLayoutVars>
          <dgm:chPref val="3"/>
        </dgm:presLayoutVars>
      </dgm:prSet>
      <dgm:spPr/>
    </dgm:pt>
    <dgm:pt modelId="{386356EC-F1B7-4362-BBF3-AF032913E9CF}" type="pres">
      <dgm:prSet presAssocID="{DCBF7F12-1754-4B49-80AB-49148D8E9BAE}" presName="rootConnector" presStyleLbl="node2" presStyleIdx="4" presStyleCnt="7"/>
      <dgm:spPr/>
    </dgm:pt>
    <dgm:pt modelId="{399EC514-6E5B-45EC-AE3D-87517DEAE559}" type="pres">
      <dgm:prSet presAssocID="{DCBF7F12-1754-4B49-80AB-49148D8E9BAE}" presName="hierChild4" presStyleCnt="0"/>
      <dgm:spPr/>
    </dgm:pt>
    <dgm:pt modelId="{BDB30CDD-5E9D-4A20-BDED-67FE97B784F1}" type="pres">
      <dgm:prSet presAssocID="{DCBF7F12-1754-4B49-80AB-49148D8E9BAE}" presName="hierChild5" presStyleCnt="0"/>
      <dgm:spPr/>
    </dgm:pt>
    <dgm:pt modelId="{18716795-438A-470B-85DC-2F88BC1C3600}" type="pres">
      <dgm:prSet presAssocID="{6E3213E4-A377-40D0-9EFB-EA667D53F727}" presName="Name37" presStyleLbl="parChTrans1D2" presStyleIdx="5" presStyleCnt="7"/>
      <dgm:spPr/>
    </dgm:pt>
    <dgm:pt modelId="{0C2EECA3-EDE5-49BD-B1C6-497A84FFD72B}" type="pres">
      <dgm:prSet presAssocID="{8DFEE82C-6124-4D72-B5F9-F92B18BB6B91}" presName="hierRoot2" presStyleCnt="0">
        <dgm:presLayoutVars>
          <dgm:hierBranch val="init"/>
        </dgm:presLayoutVars>
      </dgm:prSet>
      <dgm:spPr/>
    </dgm:pt>
    <dgm:pt modelId="{7268492A-881F-4EDA-9BEB-4CD621723BB3}" type="pres">
      <dgm:prSet presAssocID="{8DFEE82C-6124-4D72-B5F9-F92B18BB6B91}" presName="rootComposite" presStyleCnt="0"/>
      <dgm:spPr/>
    </dgm:pt>
    <dgm:pt modelId="{297A1C5D-44E0-43CF-B5C6-A65842BA29EB}" type="pres">
      <dgm:prSet presAssocID="{8DFEE82C-6124-4D72-B5F9-F92B18BB6B91}" presName="rootText" presStyleLbl="node2" presStyleIdx="5" presStyleCnt="7" custScaleX="769582" custScaleY="554597" custLinFactX="-500000" custLinFactY="600000" custLinFactNeighborX="-592311" custLinFactNeighborY="678442">
        <dgm:presLayoutVars>
          <dgm:chPref val="3"/>
        </dgm:presLayoutVars>
      </dgm:prSet>
      <dgm:spPr/>
    </dgm:pt>
    <dgm:pt modelId="{0F3E45CD-1C65-4798-995B-3C2B1F8C4B0D}" type="pres">
      <dgm:prSet presAssocID="{8DFEE82C-6124-4D72-B5F9-F92B18BB6B91}" presName="rootConnector" presStyleLbl="node2" presStyleIdx="5" presStyleCnt="7"/>
      <dgm:spPr/>
    </dgm:pt>
    <dgm:pt modelId="{C96EF21B-B9D6-4B9E-8A66-3F46D013C7DA}" type="pres">
      <dgm:prSet presAssocID="{8DFEE82C-6124-4D72-B5F9-F92B18BB6B91}" presName="hierChild4" presStyleCnt="0"/>
      <dgm:spPr/>
    </dgm:pt>
    <dgm:pt modelId="{6D165CFA-A3A5-4473-BC86-73BE1E96061C}" type="pres">
      <dgm:prSet presAssocID="{8DFEE82C-6124-4D72-B5F9-F92B18BB6B91}" presName="hierChild5" presStyleCnt="0"/>
      <dgm:spPr/>
    </dgm:pt>
    <dgm:pt modelId="{604CEDA5-0779-4945-AB8D-214D733EBC31}" type="pres">
      <dgm:prSet presAssocID="{3FD3EE16-3F5C-4C31-ABFB-419E01DED940}" presName="Name37" presStyleLbl="parChTrans1D2" presStyleIdx="6" presStyleCnt="7"/>
      <dgm:spPr/>
    </dgm:pt>
    <dgm:pt modelId="{16462299-A531-4110-A31D-453C35488E60}" type="pres">
      <dgm:prSet presAssocID="{39AE7E90-70E6-4F5E-B277-BC99464757A1}" presName="hierRoot2" presStyleCnt="0">
        <dgm:presLayoutVars>
          <dgm:hierBranch val="init"/>
        </dgm:presLayoutVars>
      </dgm:prSet>
      <dgm:spPr/>
    </dgm:pt>
    <dgm:pt modelId="{A3085CDB-4D3B-43F8-9AD7-C365E8EF2A0C}" type="pres">
      <dgm:prSet presAssocID="{39AE7E90-70E6-4F5E-B277-BC99464757A1}" presName="rootComposite" presStyleCnt="0"/>
      <dgm:spPr/>
    </dgm:pt>
    <dgm:pt modelId="{36F44D09-4A4D-4799-AEDF-175813CCB9BE}" type="pres">
      <dgm:prSet presAssocID="{39AE7E90-70E6-4F5E-B277-BC99464757A1}" presName="rootText" presStyleLbl="node2" presStyleIdx="6" presStyleCnt="7" custScaleX="801024" custScaleY="498388" custLinFactX="-908427" custLinFactY="1421204" custLinFactNeighborX="-1000000" custLinFactNeighborY="1500000">
        <dgm:presLayoutVars>
          <dgm:chPref val="3"/>
        </dgm:presLayoutVars>
      </dgm:prSet>
      <dgm:spPr/>
    </dgm:pt>
    <dgm:pt modelId="{89E04441-8427-4D7F-B306-2868C6163715}" type="pres">
      <dgm:prSet presAssocID="{39AE7E90-70E6-4F5E-B277-BC99464757A1}" presName="rootConnector" presStyleLbl="node2" presStyleIdx="6" presStyleCnt="7"/>
      <dgm:spPr/>
    </dgm:pt>
    <dgm:pt modelId="{6DC3089A-312B-4377-A454-4C5F343DD1F9}" type="pres">
      <dgm:prSet presAssocID="{39AE7E90-70E6-4F5E-B277-BC99464757A1}" presName="hierChild4" presStyleCnt="0"/>
      <dgm:spPr/>
    </dgm:pt>
    <dgm:pt modelId="{C64547E7-7471-4EF0-98F9-8C9BFEE64087}" type="pres">
      <dgm:prSet presAssocID="{39AE7E90-70E6-4F5E-B277-BC99464757A1}" presName="hierChild5" presStyleCnt="0"/>
      <dgm:spPr/>
    </dgm:pt>
    <dgm:pt modelId="{DCF0C4CA-0195-4E85-BD5B-B6BF93C24CF0}" type="pres">
      <dgm:prSet presAssocID="{6B5A8AD9-2E96-4A77-8A82-2461F38481A4}" presName="hierChild3" presStyleCnt="0"/>
      <dgm:spPr/>
    </dgm:pt>
  </dgm:ptLst>
  <dgm:cxnLst>
    <dgm:cxn modelId="{076A6000-7DC6-41CB-BEE3-85824647E6A1}" srcId="{7C9C3B11-2CD7-4025-A47A-ED1351EE8C71}" destId="{01247EB6-C2EC-40C7-9CBA-308A7CE56792}" srcOrd="0" destOrd="0" parTransId="{5A5B8290-2E56-457A-AB0E-C0FB4E99EF14}" sibTransId="{30020187-6642-4974-A970-DE69956FB409}"/>
    <dgm:cxn modelId="{C6CE1405-312E-4826-9525-53E19878FAEF}" type="presOf" srcId="{52501934-15EB-45FE-9953-A97A776DB506}" destId="{C1FA5881-CF5B-4452-B8B7-EAEC261DA99A}" srcOrd="1" destOrd="0" presId="urn:microsoft.com/office/officeart/2005/8/layout/orgChart1"/>
    <dgm:cxn modelId="{C92B5D09-14EB-4A93-854F-D978DF7D3691}" type="presOf" srcId="{8DFEE82C-6124-4D72-B5F9-F92B18BB6B91}" destId="{0F3E45CD-1C65-4798-995B-3C2B1F8C4B0D}" srcOrd="1" destOrd="0" presId="urn:microsoft.com/office/officeart/2005/8/layout/orgChart1"/>
    <dgm:cxn modelId="{9B89C90C-4687-4D2B-A6F4-096676AD0CFE}" type="presOf" srcId="{23A793E4-8C7A-4E45-B83D-E1B79ACCCDD1}" destId="{1A54B124-BF7C-4C74-B312-D39461AB3263}" srcOrd="1" destOrd="0" presId="urn:microsoft.com/office/officeart/2005/8/layout/orgChart1"/>
    <dgm:cxn modelId="{509B3F10-735D-4A57-ACBE-6E380EE2B5E5}" type="presOf" srcId="{8DFEE82C-6124-4D72-B5F9-F92B18BB6B91}" destId="{297A1C5D-44E0-43CF-B5C6-A65842BA29EB}" srcOrd="0" destOrd="0" presId="urn:microsoft.com/office/officeart/2005/8/layout/orgChart1"/>
    <dgm:cxn modelId="{0AE1E112-8B78-4920-B62D-59C835163CF6}" type="presOf" srcId="{4E912EEF-D198-4FC7-BDD8-3742D96AAD77}" destId="{B962B5FB-5DDB-4776-8E32-ECD45B587991}" srcOrd="1" destOrd="0" presId="urn:microsoft.com/office/officeart/2005/8/layout/orgChart1"/>
    <dgm:cxn modelId="{79604214-BC5D-4E9B-AACB-368A10FF7A0A}" srcId="{6B5A8AD9-2E96-4A77-8A82-2461F38481A4}" destId="{7C9C3B11-2CD7-4025-A47A-ED1351EE8C71}" srcOrd="1" destOrd="0" parTransId="{331875DC-4BAA-44F5-8F5C-0B6CDE5534E7}" sibTransId="{B49FEE48-0DA3-4766-BDEA-220581EBB94E}"/>
    <dgm:cxn modelId="{304C041B-7AF1-4CA4-ACB4-FEEE8B3F4CA3}" srcId="{6B5A8AD9-2E96-4A77-8A82-2461F38481A4}" destId="{80281DEF-AD55-49C3-AC30-DFD5AF616482}" srcOrd="0" destOrd="0" parTransId="{73CFFE69-9F47-427E-8791-4A6464A985C5}" sibTransId="{187C8E7A-ABFA-45EF-BBCB-2F05B4375DF2}"/>
    <dgm:cxn modelId="{5FF8E41E-7C6A-4CF2-BE1E-95ACD77AD131}" type="presOf" srcId="{39AE7E90-70E6-4F5E-B277-BC99464757A1}" destId="{89E04441-8427-4D7F-B306-2868C6163715}" srcOrd="1" destOrd="0" presId="urn:microsoft.com/office/officeart/2005/8/layout/orgChart1"/>
    <dgm:cxn modelId="{FA03AB1F-02BA-41E5-8EDD-E001F7051FB0}" type="presOf" srcId="{7C9C3B11-2CD7-4025-A47A-ED1351EE8C71}" destId="{3D1EEDF0-8BB5-4095-9721-430D6FC4B884}" srcOrd="1" destOrd="0" presId="urn:microsoft.com/office/officeart/2005/8/layout/orgChart1"/>
    <dgm:cxn modelId="{C49B1025-B96A-4241-8258-6DC9338C0294}" srcId="{55A8C800-F1CC-430F-88DA-E99AFCE91532}" destId="{3B472B78-DA58-49D5-9479-AF190D9563C3}" srcOrd="0" destOrd="0" parTransId="{D6189D73-C695-4AE1-A75C-80F90FF75083}" sibTransId="{9E7C678F-2529-4FC0-AF8B-72CC901A3CAD}"/>
    <dgm:cxn modelId="{EDF7AD28-3332-468F-A687-39D659A14588}" type="presOf" srcId="{50F172E2-8ADB-46B9-92FC-A8892FE59BE7}" destId="{44290DFD-F825-4C58-8229-FECB3A27A5EE}" srcOrd="0" destOrd="0" presId="urn:microsoft.com/office/officeart/2005/8/layout/orgChart1"/>
    <dgm:cxn modelId="{0DA7462B-5FF1-43DF-B1FC-083FC783BDE0}" type="presOf" srcId="{331875DC-4BAA-44F5-8F5C-0B6CDE5534E7}" destId="{ADF29147-B138-4115-9A6D-0598AEDA29FD}" srcOrd="0" destOrd="0" presId="urn:microsoft.com/office/officeart/2005/8/layout/orgChart1"/>
    <dgm:cxn modelId="{1980552E-08F8-46F7-AE4D-06B5382FF234}" srcId="{7C9C3B11-2CD7-4025-A47A-ED1351EE8C71}" destId="{50F172E2-8ADB-46B9-92FC-A8892FE59BE7}" srcOrd="1" destOrd="0" parTransId="{879FAC8C-EFAC-4539-B66B-39AB2EB595F7}" sibTransId="{82873ECC-27F8-4697-A475-3E4982CCA496}"/>
    <dgm:cxn modelId="{8503C930-8296-4179-BF4B-379D24E6B1DF}" type="presOf" srcId="{80281DEF-AD55-49C3-AC30-DFD5AF616482}" destId="{FF23B6AF-B95A-40AB-B651-C01C3CBB9D71}" srcOrd="1" destOrd="0" presId="urn:microsoft.com/office/officeart/2005/8/layout/orgChart1"/>
    <dgm:cxn modelId="{C6197632-C625-4380-83ED-73E574A013EF}" type="presOf" srcId="{87069379-CDF0-4F66-92F9-C158A7339797}" destId="{ADE0ABC8-B8C3-4E15-A153-A2B0D7F1C335}" srcOrd="1" destOrd="0" presId="urn:microsoft.com/office/officeart/2005/8/layout/orgChart1"/>
    <dgm:cxn modelId="{01E5AE32-6DA7-441B-A039-0D4213ABA330}" type="presOf" srcId="{DCBF7F12-1754-4B49-80AB-49148D8E9BAE}" destId="{386356EC-F1B7-4362-BBF3-AF032913E9CF}" srcOrd="1" destOrd="0" presId="urn:microsoft.com/office/officeart/2005/8/layout/orgChart1"/>
    <dgm:cxn modelId="{3D673E35-DE05-4FB7-AEE9-D348ED2BDB8D}" type="presOf" srcId="{01247EB6-C2EC-40C7-9CBA-308A7CE56792}" destId="{1992C6F6-B336-4461-90D7-1FE0BCA6C6D6}" srcOrd="1" destOrd="0" presId="urn:microsoft.com/office/officeart/2005/8/layout/orgChart1"/>
    <dgm:cxn modelId="{A7FE4C36-146B-47C0-9B5F-FFAAC4657AD6}" type="presOf" srcId="{5808C746-3A07-4545-A155-C764D750B5DB}" destId="{8647612B-A54C-4C07-A2AC-7CD2BD1C3D42}" srcOrd="1" destOrd="0" presId="urn:microsoft.com/office/officeart/2005/8/layout/orgChart1"/>
    <dgm:cxn modelId="{408F7E36-5419-48D8-8F6D-27FA60ACC8F5}" type="presOf" srcId="{DCBF7F12-1754-4B49-80AB-49148D8E9BAE}" destId="{B3B47D5F-287A-46B1-A9B5-7C354A7A65E0}" srcOrd="0" destOrd="0" presId="urn:microsoft.com/office/officeart/2005/8/layout/orgChart1"/>
    <dgm:cxn modelId="{AA57D53C-A77F-4527-8863-48329CF8FD2C}" type="presOf" srcId="{55A8C800-F1CC-430F-88DA-E99AFCE91532}" destId="{0C3EC994-3068-4B10-98A7-EC0615A81372}" srcOrd="0" destOrd="0" presId="urn:microsoft.com/office/officeart/2005/8/layout/orgChart1"/>
    <dgm:cxn modelId="{5415543F-FD95-4FF7-A274-B6B3E38DF6BA}" type="presOf" srcId="{01247EB6-C2EC-40C7-9CBA-308A7CE56792}" destId="{EC32C570-3935-4D30-94E1-85395EEA2051}" srcOrd="0" destOrd="0" presId="urn:microsoft.com/office/officeart/2005/8/layout/orgChart1"/>
    <dgm:cxn modelId="{7084635B-1A6E-414F-8F7D-DC94A1563F04}" srcId="{7C9C3B11-2CD7-4025-A47A-ED1351EE8C71}" destId="{23A793E4-8C7A-4E45-B83D-E1B79ACCCDD1}" srcOrd="4" destOrd="0" parTransId="{0FC7F7FF-E564-4F5A-9E6B-DDAB81972755}" sibTransId="{78F0B1EC-0709-4FA3-B869-0D2A3F1F4A93}"/>
    <dgm:cxn modelId="{5D9CFE42-3B04-4F0B-B940-031290FAF4E9}" srcId="{7C9C3B11-2CD7-4025-A47A-ED1351EE8C71}" destId="{4C02DF9C-241B-4D14-8160-CC6ED542957D}" srcOrd="2" destOrd="0" parTransId="{F786BEB9-1DB3-483D-8048-ECF9D955C557}" sibTransId="{766A27A4-FD6F-46A6-855E-184FE190E6B5}"/>
    <dgm:cxn modelId="{9D1A0D44-082D-47D0-B393-A389CC73EE82}" type="presOf" srcId="{37A4399A-8507-485D-9CE0-8FCD3A586B34}" destId="{A7890AAF-5BD7-4B1B-A54E-11085C2EA425}" srcOrd="0" destOrd="0" presId="urn:microsoft.com/office/officeart/2005/8/layout/orgChart1"/>
    <dgm:cxn modelId="{FAC25946-20DF-4E10-A5D5-86E1BBF02F10}" srcId="{6B5A8AD9-2E96-4A77-8A82-2461F38481A4}" destId="{DCBF7F12-1754-4B49-80AB-49148D8E9BAE}" srcOrd="4" destOrd="0" parTransId="{FEA260A5-6D74-48D5-9E04-8C1E7399B855}" sibTransId="{29D3DBBE-93CC-4039-B417-5FA0E9B22D9B}"/>
    <dgm:cxn modelId="{97FCF048-C9DE-4A76-9DD4-04F0203C70DD}" type="presOf" srcId="{4C02DF9C-241B-4D14-8160-CC6ED542957D}" destId="{0EF0E962-AF07-44B5-A433-5FE6DC86D37A}" srcOrd="1" destOrd="0" presId="urn:microsoft.com/office/officeart/2005/8/layout/orgChart1"/>
    <dgm:cxn modelId="{66E74049-49D7-4C3C-959D-32CB50A6F6DF}" srcId="{7C9C3B11-2CD7-4025-A47A-ED1351EE8C71}" destId="{5808C746-3A07-4545-A155-C764D750B5DB}" srcOrd="3" destOrd="0" parTransId="{37A4399A-8507-485D-9CE0-8FCD3A586B34}" sibTransId="{F14CF8B7-F30C-405B-9918-B42D55853A81}"/>
    <dgm:cxn modelId="{B4DFE46A-EFF8-4987-B93C-EE3EB8DC67DB}" type="presOf" srcId="{571F0D6E-EFCA-463F-8B54-BE3F5C2DAD5D}" destId="{EFE832E2-929B-4199-B2EA-92BF48458B6B}" srcOrd="0" destOrd="0" presId="urn:microsoft.com/office/officeart/2005/8/layout/orgChart1"/>
    <dgm:cxn modelId="{9CCF094B-DB26-4A41-B91D-41325F784DF2}" type="presOf" srcId="{73CFFE69-9F47-427E-8791-4A6464A985C5}" destId="{EC3E90C0-0AD2-4AE1-82F5-141BD73F0548}" srcOrd="0" destOrd="0" presId="urn:microsoft.com/office/officeart/2005/8/layout/orgChart1"/>
    <dgm:cxn modelId="{BFE0534B-A95B-428C-87AA-9DEE025A44C7}" srcId="{6B5A8AD9-2E96-4A77-8A82-2461F38481A4}" destId="{39AE7E90-70E6-4F5E-B277-BC99464757A1}" srcOrd="6" destOrd="0" parTransId="{3FD3EE16-3F5C-4C31-ABFB-419E01DED940}" sibTransId="{2DAB6AA7-47C1-4471-B2DB-C02A9CE42CB0}"/>
    <dgm:cxn modelId="{FDA2B44E-D579-4562-9E18-8EA35BAEA248}" type="presOf" srcId="{FEA260A5-6D74-48D5-9E04-8C1E7399B855}" destId="{9EB30075-B77A-4898-B1F4-232A76B025B0}" srcOrd="0" destOrd="0" presId="urn:microsoft.com/office/officeart/2005/8/layout/orgChart1"/>
    <dgm:cxn modelId="{536C5171-B393-41DF-9CFC-15BDE547B06B}" type="presOf" srcId="{D6189D73-C695-4AE1-A75C-80F90FF75083}" destId="{AD62097F-5BA0-4352-856A-78864C934655}" srcOrd="0" destOrd="0" presId="urn:microsoft.com/office/officeart/2005/8/layout/orgChart1"/>
    <dgm:cxn modelId="{69417B54-10C9-49A1-943C-89DB7016F222}" type="presOf" srcId="{D2F2441B-7F9B-4E37-B26F-1FF5D804317D}" destId="{7F3B5C45-1009-4C87-82F4-CEBDB7DEE4B8}" srcOrd="0" destOrd="0" presId="urn:microsoft.com/office/officeart/2005/8/layout/orgChart1"/>
    <dgm:cxn modelId="{113CEE74-584F-44AB-BBA4-3C4920710615}" type="presOf" srcId="{3B472B78-DA58-49D5-9479-AF190D9563C3}" destId="{2B5B8779-2B9B-437E-8908-CC7DAA944982}" srcOrd="1" destOrd="0" presId="urn:microsoft.com/office/officeart/2005/8/layout/orgChart1"/>
    <dgm:cxn modelId="{230B3757-5951-4A8D-9D31-EACF21405937}" type="presOf" srcId="{881CDB0A-D758-48E7-BA59-B44F3C6A9A95}" destId="{C200CB6D-B9D7-422C-AF4A-96FE24BF903E}" srcOrd="0" destOrd="0" presId="urn:microsoft.com/office/officeart/2005/8/layout/orgChart1"/>
    <dgm:cxn modelId="{80C5087A-8F90-4D07-A0D7-4E68BAE03E47}" type="presOf" srcId="{6B5A8AD9-2E96-4A77-8A82-2461F38481A4}" destId="{8207C124-3CA3-44A0-BE7D-40E1BAA22301}" srcOrd="1" destOrd="0" presId="urn:microsoft.com/office/officeart/2005/8/layout/orgChart1"/>
    <dgm:cxn modelId="{55181D7E-ADC7-4525-8FDE-5B4DC2001974}" type="presOf" srcId="{55A8C800-F1CC-430F-88DA-E99AFCE91532}" destId="{11A1F9DA-EBC4-4924-B7B3-DEDF9A8EB4A6}" srcOrd="1" destOrd="0" presId="urn:microsoft.com/office/officeart/2005/8/layout/orgChart1"/>
    <dgm:cxn modelId="{72ABAC92-FF14-4310-949E-4F994B027384}" srcId="{7C9C3B11-2CD7-4025-A47A-ED1351EE8C71}" destId="{52501934-15EB-45FE-9953-A97A776DB506}" srcOrd="6" destOrd="0" parTransId="{7550C12F-DFC9-454A-BDD4-BCC13EAE7305}" sibTransId="{186704ED-9FBB-47DE-B6C5-96B74B8E17CA}"/>
    <dgm:cxn modelId="{EBEBC093-0E2C-43BC-AD7F-D5D1D03AC6CF}" type="presOf" srcId="{3B472B78-DA58-49D5-9479-AF190D9563C3}" destId="{93FEE054-142A-4880-9B0C-279D4016407C}" srcOrd="0" destOrd="0" presId="urn:microsoft.com/office/officeart/2005/8/layout/orgChart1"/>
    <dgm:cxn modelId="{DCFF3F99-1209-48F2-87D5-A8A7819CD83E}" type="presOf" srcId="{39AE7E90-70E6-4F5E-B277-BC99464757A1}" destId="{36F44D09-4A4D-4799-AEDF-175813CCB9BE}" srcOrd="0" destOrd="0" presId="urn:microsoft.com/office/officeart/2005/8/layout/orgChart1"/>
    <dgm:cxn modelId="{F9876499-4694-423B-821E-A9BE375A6AF5}" srcId="{7C9C3B11-2CD7-4025-A47A-ED1351EE8C71}" destId="{4E912EEF-D198-4FC7-BDD8-3742D96AAD77}" srcOrd="5" destOrd="0" parTransId="{881CDB0A-D758-48E7-BA59-B44F3C6A9A95}" sibTransId="{A7BB31DF-E1CE-42F3-9B3A-0D7E15A89F79}"/>
    <dgm:cxn modelId="{C044089C-7B3B-4812-96A7-5A6FD749211F}" type="presOf" srcId="{5808C746-3A07-4545-A155-C764D750B5DB}" destId="{FE7F6158-6812-474D-A51C-0022E9ACE314}" srcOrd="0" destOrd="0" presId="urn:microsoft.com/office/officeart/2005/8/layout/orgChart1"/>
    <dgm:cxn modelId="{CCB14CAA-411D-42AA-BDF0-D6A0A77F5320}" type="presOf" srcId="{4C02DF9C-241B-4D14-8160-CC6ED542957D}" destId="{B84C0209-69C1-4BA5-8121-B2460DA26174}" srcOrd="0" destOrd="0" presId="urn:microsoft.com/office/officeart/2005/8/layout/orgChart1"/>
    <dgm:cxn modelId="{555B77B8-8BA8-4C32-9713-A49C8B2702F5}" type="presOf" srcId="{5A5B8290-2E56-457A-AB0E-C0FB4E99EF14}" destId="{3258932F-D9CB-4766-8ADB-BA5EDE5C7D38}" srcOrd="0" destOrd="0" presId="urn:microsoft.com/office/officeart/2005/8/layout/orgChart1"/>
    <dgm:cxn modelId="{212074BA-5429-469C-A0FB-0276ADE4A992}" type="presOf" srcId="{4E912EEF-D198-4FC7-BDD8-3742D96AAD77}" destId="{F62128A1-DCAB-40D3-BA3B-6117B1B76D6D}" srcOrd="0" destOrd="0" presId="urn:microsoft.com/office/officeart/2005/8/layout/orgChart1"/>
    <dgm:cxn modelId="{206F59BD-5717-4CA0-BA29-9350D9A22739}" type="presOf" srcId="{52501934-15EB-45FE-9953-A97A776DB506}" destId="{2492FFCB-5852-4A4E-9B6D-C4E59A247F51}" srcOrd="0" destOrd="0" presId="urn:microsoft.com/office/officeart/2005/8/layout/orgChart1"/>
    <dgm:cxn modelId="{5168EFC4-8662-428A-9527-AF2763CE195E}" type="presOf" srcId="{3FD3EE16-3F5C-4C31-ABFB-419E01DED940}" destId="{604CEDA5-0779-4945-AB8D-214D733EBC31}" srcOrd="0" destOrd="0" presId="urn:microsoft.com/office/officeart/2005/8/layout/orgChart1"/>
    <dgm:cxn modelId="{B7D55AC5-75E1-40F8-8503-C99D02BF2B88}" type="presOf" srcId="{879FAC8C-EFAC-4539-B66B-39AB2EB595F7}" destId="{01294956-88FA-484C-9A73-128ABA333029}" srcOrd="0" destOrd="0" presId="urn:microsoft.com/office/officeart/2005/8/layout/orgChart1"/>
    <dgm:cxn modelId="{460812C8-F648-42AA-94F9-13AAFFADA16D}" type="presOf" srcId="{C550EA97-E6A0-49D9-BFEB-2CD452C18C46}" destId="{05BD4D21-42BE-4070-8913-4C5D7D6AC1BB}" srcOrd="0" destOrd="0" presId="urn:microsoft.com/office/officeart/2005/8/layout/orgChart1"/>
    <dgm:cxn modelId="{A391FBCC-938D-4A79-A1E2-2BAD6E95B903}" srcId="{6B5A8AD9-2E96-4A77-8A82-2461F38481A4}" destId="{8DFEE82C-6124-4D72-B5F9-F92B18BB6B91}" srcOrd="5" destOrd="0" parTransId="{6E3213E4-A377-40D0-9EFB-EA667D53F727}" sibTransId="{A71BBEBC-D014-47DD-867F-084967ECE8E2}"/>
    <dgm:cxn modelId="{3542ECCF-FDDC-4BA1-A935-ECF6BBE1B5E1}" type="presOf" srcId="{1E01D955-74F8-42AC-8BF3-5DF7815AE72F}" destId="{69AB9951-9EF9-4617-BA39-8E31A4484639}" srcOrd="0" destOrd="0" presId="urn:microsoft.com/office/officeart/2005/8/layout/orgChart1"/>
    <dgm:cxn modelId="{016345D0-52C6-4F6F-B39F-982217AE2E79}" type="presOf" srcId="{571F0D6E-EFCA-463F-8B54-BE3F5C2DAD5D}" destId="{7CA13959-4234-4BC5-90C2-09AB821B57C4}" srcOrd="1" destOrd="0" presId="urn:microsoft.com/office/officeart/2005/8/layout/orgChart1"/>
    <dgm:cxn modelId="{ED1294D6-AE3B-46C6-8BCD-388E7F5E9300}" type="presOf" srcId="{6E3213E4-A377-40D0-9EFB-EA667D53F727}" destId="{18716795-438A-470B-85DC-2F88BC1C3600}" srcOrd="0" destOrd="0" presId="urn:microsoft.com/office/officeart/2005/8/layout/orgChart1"/>
    <dgm:cxn modelId="{CBC1EDD9-08FD-4CA9-9945-3BC33F12970D}" type="presOf" srcId="{7C9C3B11-2CD7-4025-A47A-ED1351EE8C71}" destId="{085EAADA-B58F-4227-B211-08537FF8E7DB}" srcOrd="0" destOrd="0" presId="urn:microsoft.com/office/officeart/2005/8/layout/orgChart1"/>
    <dgm:cxn modelId="{A84C2BE0-29C8-4DFA-894E-7D503F6BFF79}" srcId="{55A8C800-F1CC-430F-88DA-E99AFCE91532}" destId="{87069379-CDF0-4F66-92F9-C158A7339797}" srcOrd="1" destOrd="0" parTransId="{1E01D955-74F8-42AC-8BF3-5DF7815AE72F}" sibTransId="{002EE603-38BE-4027-A230-A8FD9466FA8E}"/>
    <dgm:cxn modelId="{2F12A1E5-210E-48FB-971B-B7774E01DC8B}" type="presOf" srcId="{F786BEB9-1DB3-483D-8048-ECF9D955C557}" destId="{782DAEC8-1E89-4C40-99B3-784B54B2C36E}" srcOrd="0" destOrd="0" presId="urn:microsoft.com/office/officeart/2005/8/layout/orgChart1"/>
    <dgm:cxn modelId="{C9E61EE6-F692-4145-B4C8-906D8973D099}" type="presOf" srcId="{7550C12F-DFC9-454A-BDD4-BCC13EAE7305}" destId="{2EC1D87E-7697-4953-BFA4-A63355EACB0D}" srcOrd="0" destOrd="0" presId="urn:microsoft.com/office/officeart/2005/8/layout/orgChart1"/>
    <dgm:cxn modelId="{5C996EE6-0D2B-448A-A45C-294A3E32DB21}" type="presOf" srcId="{50F172E2-8ADB-46B9-92FC-A8892FE59BE7}" destId="{DFBD59A9-A4E5-4BE3-9274-C3DF0FCF62B3}" srcOrd="1" destOrd="0" presId="urn:microsoft.com/office/officeart/2005/8/layout/orgChart1"/>
    <dgm:cxn modelId="{544076E6-1F59-4392-ADAC-F6EE4257957D}" type="presOf" srcId="{0FC7F7FF-E564-4F5A-9E6B-DDAB81972755}" destId="{7A22455E-1666-4318-A45C-FF1EF148B513}" srcOrd="0" destOrd="0" presId="urn:microsoft.com/office/officeart/2005/8/layout/orgChart1"/>
    <dgm:cxn modelId="{34B620EB-0B8A-462F-B6F7-28DC4AE4A278}" type="presOf" srcId="{6B5A8AD9-2E96-4A77-8A82-2461F38481A4}" destId="{0F05D138-0441-4F6F-921D-7DF4D4CA6E05}" srcOrd="0" destOrd="0" presId="urn:microsoft.com/office/officeart/2005/8/layout/orgChart1"/>
    <dgm:cxn modelId="{05D429F1-3621-49BB-9F9B-FF314B98F9E0}" type="presOf" srcId="{87069379-CDF0-4F66-92F9-C158A7339797}" destId="{EDBFF9DB-0190-4BC4-A590-60EE59B0563C}" srcOrd="0" destOrd="0" presId="urn:microsoft.com/office/officeart/2005/8/layout/orgChart1"/>
    <dgm:cxn modelId="{511119F3-19E3-4A16-BB82-F73697BAB61F}" type="presOf" srcId="{23A793E4-8C7A-4E45-B83D-E1B79ACCCDD1}" destId="{0AAF5090-E8CF-4A9F-8604-A066D1D59759}" srcOrd="0" destOrd="0" presId="urn:microsoft.com/office/officeart/2005/8/layout/orgChart1"/>
    <dgm:cxn modelId="{856C21F6-02CD-4224-B95C-33283356A9AF}" srcId="{6B5A8AD9-2E96-4A77-8A82-2461F38481A4}" destId="{571F0D6E-EFCA-463F-8B54-BE3F5C2DAD5D}" srcOrd="3" destOrd="0" parTransId="{8308EC92-011E-4681-A229-DC40B10D0500}" sibTransId="{57547035-4E15-4713-98BC-EE6B33DF23B7}"/>
    <dgm:cxn modelId="{5FDFE7F6-05EE-4A93-B0CF-CA75BB51E91B}" srcId="{6B5A8AD9-2E96-4A77-8A82-2461F38481A4}" destId="{55A8C800-F1CC-430F-88DA-E99AFCE91532}" srcOrd="2" destOrd="0" parTransId="{C550EA97-E6A0-49D9-BFEB-2CD452C18C46}" sibTransId="{6F29F09A-5E96-4552-8958-2C230DCE0E20}"/>
    <dgm:cxn modelId="{6F98DFF7-8744-403B-9F37-562139C3C1E8}" srcId="{D2F2441B-7F9B-4E37-B26F-1FF5D804317D}" destId="{6B5A8AD9-2E96-4A77-8A82-2461F38481A4}" srcOrd="0" destOrd="0" parTransId="{D056ECA8-09DA-4E5D-ACF8-33A84EA5F3BA}" sibTransId="{6C1EC090-1EE6-4860-9912-702404CDA6AC}"/>
    <dgm:cxn modelId="{244138FB-AF67-4BEB-9201-4A51D9F3B025}" type="presOf" srcId="{80281DEF-AD55-49C3-AC30-DFD5AF616482}" destId="{1E2E1092-6F9E-4F3C-B713-6D785A2F0029}" srcOrd="0" destOrd="0" presId="urn:microsoft.com/office/officeart/2005/8/layout/orgChart1"/>
    <dgm:cxn modelId="{93A5E0FC-2E5A-4A80-B648-EBF69A96EE7B}" type="presOf" srcId="{8308EC92-011E-4681-A229-DC40B10D0500}" destId="{A81FC210-8386-4F2D-B096-2660ABF370D2}" srcOrd="0" destOrd="0" presId="urn:microsoft.com/office/officeart/2005/8/layout/orgChart1"/>
    <dgm:cxn modelId="{25116094-8F0C-412B-B4ED-70F1070712F2}" type="presParOf" srcId="{7F3B5C45-1009-4C87-82F4-CEBDB7DEE4B8}" destId="{6C807291-0CA6-4164-A6E2-E70B8A8B2E53}" srcOrd="0" destOrd="0" presId="urn:microsoft.com/office/officeart/2005/8/layout/orgChart1"/>
    <dgm:cxn modelId="{3D2B982B-A480-474C-8B03-8D14319CAB3E}" type="presParOf" srcId="{6C807291-0CA6-4164-A6E2-E70B8A8B2E53}" destId="{74065049-671E-4D67-B3F2-4B672B6064EA}" srcOrd="0" destOrd="0" presId="urn:microsoft.com/office/officeart/2005/8/layout/orgChart1"/>
    <dgm:cxn modelId="{64B02837-68A5-423F-AB1E-1D48DE786770}" type="presParOf" srcId="{74065049-671E-4D67-B3F2-4B672B6064EA}" destId="{0F05D138-0441-4F6F-921D-7DF4D4CA6E05}" srcOrd="0" destOrd="0" presId="urn:microsoft.com/office/officeart/2005/8/layout/orgChart1"/>
    <dgm:cxn modelId="{AE5910E6-18F1-475D-B7F3-5A88EE0F53F5}" type="presParOf" srcId="{74065049-671E-4D67-B3F2-4B672B6064EA}" destId="{8207C124-3CA3-44A0-BE7D-40E1BAA22301}" srcOrd="1" destOrd="0" presId="urn:microsoft.com/office/officeart/2005/8/layout/orgChart1"/>
    <dgm:cxn modelId="{C1F3D2F9-A065-4241-9E1D-1D2FEB0BF1F4}" type="presParOf" srcId="{6C807291-0CA6-4164-A6E2-E70B8A8B2E53}" destId="{5DCF838A-03D5-4EB7-A5E3-66533A231297}" srcOrd="1" destOrd="0" presId="urn:microsoft.com/office/officeart/2005/8/layout/orgChart1"/>
    <dgm:cxn modelId="{59AFB403-FE60-4359-8C51-E31F1CF516A0}" type="presParOf" srcId="{5DCF838A-03D5-4EB7-A5E3-66533A231297}" destId="{EC3E90C0-0AD2-4AE1-82F5-141BD73F0548}" srcOrd="0" destOrd="0" presId="urn:microsoft.com/office/officeart/2005/8/layout/orgChart1"/>
    <dgm:cxn modelId="{0D38E8FB-2043-4359-A119-512E4CFDF11B}" type="presParOf" srcId="{5DCF838A-03D5-4EB7-A5E3-66533A231297}" destId="{186E6244-A06E-4D30-8AC3-B69683061183}" srcOrd="1" destOrd="0" presId="urn:microsoft.com/office/officeart/2005/8/layout/orgChart1"/>
    <dgm:cxn modelId="{702E894A-4E3F-46D4-802C-A72B4DBC92EF}" type="presParOf" srcId="{186E6244-A06E-4D30-8AC3-B69683061183}" destId="{8D1AFF46-5702-4677-857E-947608618841}" srcOrd="0" destOrd="0" presId="urn:microsoft.com/office/officeart/2005/8/layout/orgChart1"/>
    <dgm:cxn modelId="{923315DB-22DC-4724-8F78-773536E3D644}" type="presParOf" srcId="{8D1AFF46-5702-4677-857E-947608618841}" destId="{1E2E1092-6F9E-4F3C-B713-6D785A2F0029}" srcOrd="0" destOrd="0" presId="urn:microsoft.com/office/officeart/2005/8/layout/orgChart1"/>
    <dgm:cxn modelId="{CA056BA9-1004-4DDB-9D88-55C1FBC497B9}" type="presParOf" srcId="{8D1AFF46-5702-4677-857E-947608618841}" destId="{FF23B6AF-B95A-40AB-B651-C01C3CBB9D71}" srcOrd="1" destOrd="0" presId="urn:microsoft.com/office/officeart/2005/8/layout/orgChart1"/>
    <dgm:cxn modelId="{90090F50-D852-4C1A-A545-A8F44C6B98EB}" type="presParOf" srcId="{186E6244-A06E-4D30-8AC3-B69683061183}" destId="{ECCB2251-0BBB-456B-A0C3-08380C94C70E}" srcOrd="1" destOrd="0" presId="urn:microsoft.com/office/officeart/2005/8/layout/orgChart1"/>
    <dgm:cxn modelId="{55644458-39D8-4A02-AFAB-97A413D6968D}" type="presParOf" srcId="{186E6244-A06E-4D30-8AC3-B69683061183}" destId="{936E2A0E-77DF-43AD-B52D-747023EF0DC3}" srcOrd="2" destOrd="0" presId="urn:microsoft.com/office/officeart/2005/8/layout/orgChart1"/>
    <dgm:cxn modelId="{C825F485-55FE-4805-AD2F-9E0F2C58C06C}" type="presParOf" srcId="{5DCF838A-03D5-4EB7-A5E3-66533A231297}" destId="{ADF29147-B138-4115-9A6D-0598AEDA29FD}" srcOrd="2" destOrd="0" presId="urn:microsoft.com/office/officeart/2005/8/layout/orgChart1"/>
    <dgm:cxn modelId="{25E0E604-7512-49F6-B65F-E04BB8677257}" type="presParOf" srcId="{5DCF838A-03D5-4EB7-A5E3-66533A231297}" destId="{2662FE5A-1B22-4DFC-AF0D-8AF85CAC2193}" srcOrd="3" destOrd="0" presId="urn:microsoft.com/office/officeart/2005/8/layout/orgChart1"/>
    <dgm:cxn modelId="{6E27E40C-5497-4C52-9DDA-4F2ECB8ADBBB}" type="presParOf" srcId="{2662FE5A-1B22-4DFC-AF0D-8AF85CAC2193}" destId="{74A949F0-DDCB-4446-B85C-2E4585682B12}" srcOrd="0" destOrd="0" presId="urn:microsoft.com/office/officeart/2005/8/layout/orgChart1"/>
    <dgm:cxn modelId="{0B5AC703-78A7-4974-BE82-80D7CF6AE484}" type="presParOf" srcId="{74A949F0-DDCB-4446-B85C-2E4585682B12}" destId="{085EAADA-B58F-4227-B211-08537FF8E7DB}" srcOrd="0" destOrd="0" presId="urn:microsoft.com/office/officeart/2005/8/layout/orgChart1"/>
    <dgm:cxn modelId="{A0B87C82-7571-442C-A90B-BBC4A2F4197E}" type="presParOf" srcId="{74A949F0-DDCB-4446-B85C-2E4585682B12}" destId="{3D1EEDF0-8BB5-4095-9721-430D6FC4B884}" srcOrd="1" destOrd="0" presId="urn:microsoft.com/office/officeart/2005/8/layout/orgChart1"/>
    <dgm:cxn modelId="{73632A11-8D51-4140-B603-2F4145903BEC}" type="presParOf" srcId="{2662FE5A-1B22-4DFC-AF0D-8AF85CAC2193}" destId="{2DE8266F-F4D6-45EB-B7AB-1DA95CD2ABB7}" srcOrd="1" destOrd="0" presId="urn:microsoft.com/office/officeart/2005/8/layout/orgChart1"/>
    <dgm:cxn modelId="{7EB8F96B-2C58-4088-B175-CF257D8B2D95}" type="presParOf" srcId="{2DE8266F-F4D6-45EB-B7AB-1DA95CD2ABB7}" destId="{3258932F-D9CB-4766-8ADB-BA5EDE5C7D38}" srcOrd="0" destOrd="0" presId="urn:microsoft.com/office/officeart/2005/8/layout/orgChart1"/>
    <dgm:cxn modelId="{4B2E7E54-04FB-4526-B1F9-C1F71CF9CCA0}" type="presParOf" srcId="{2DE8266F-F4D6-45EB-B7AB-1DA95CD2ABB7}" destId="{F0B2A227-BA7F-4BFE-A3E0-DB61C762B637}" srcOrd="1" destOrd="0" presId="urn:microsoft.com/office/officeart/2005/8/layout/orgChart1"/>
    <dgm:cxn modelId="{0D2131DA-A2BE-4543-A899-6AC65CE79767}" type="presParOf" srcId="{F0B2A227-BA7F-4BFE-A3E0-DB61C762B637}" destId="{E752F0BE-D4AF-487F-8095-2A8CE809EA3B}" srcOrd="0" destOrd="0" presId="urn:microsoft.com/office/officeart/2005/8/layout/orgChart1"/>
    <dgm:cxn modelId="{2E591AE1-B974-4452-9CA8-B65993BEB981}" type="presParOf" srcId="{E752F0BE-D4AF-487F-8095-2A8CE809EA3B}" destId="{EC32C570-3935-4D30-94E1-85395EEA2051}" srcOrd="0" destOrd="0" presId="urn:microsoft.com/office/officeart/2005/8/layout/orgChart1"/>
    <dgm:cxn modelId="{03E86290-24B0-4D3C-B624-E7E170B48C7E}" type="presParOf" srcId="{E752F0BE-D4AF-487F-8095-2A8CE809EA3B}" destId="{1992C6F6-B336-4461-90D7-1FE0BCA6C6D6}" srcOrd="1" destOrd="0" presId="urn:microsoft.com/office/officeart/2005/8/layout/orgChart1"/>
    <dgm:cxn modelId="{2CBDC2F9-5FAD-4D39-BC6A-A76B068D5DC2}" type="presParOf" srcId="{F0B2A227-BA7F-4BFE-A3E0-DB61C762B637}" destId="{9171B69E-1DC6-4A2F-91A8-97FC4091E019}" srcOrd="1" destOrd="0" presId="urn:microsoft.com/office/officeart/2005/8/layout/orgChart1"/>
    <dgm:cxn modelId="{6B956B44-50C7-47B4-BEC2-539F19EC90D9}" type="presParOf" srcId="{F0B2A227-BA7F-4BFE-A3E0-DB61C762B637}" destId="{313A17CE-16DB-4D17-B8D5-EE02220CA753}" srcOrd="2" destOrd="0" presId="urn:microsoft.com/office/officeart/2005/8/layout/orgChart1"/>
    <dgm:cxn modelId="{B2A68F11-5866-40B0-BB0C-931245F692C6}" type="presParOf" srcId="{2DE8266F-F4D6-45EB-B7AB-1DA95CD2ABB7}" destId="{01294956-88FA-484C-9A73-128ABA333029}" srcOrd="2" destOrd="0" presId="urn:microsoft.com/office/officeart/2005/8/layout/orgChart1"/>
    <dgm:cxn modelId="{961089EB-42BF-4071-A695-112A569E1AD7}" type="presParOf" srcId="{2DE8266F-F4D6-45EB-B7AB-1DA95CD2ABB7}" destId="{E1F2185A-236E-48DC-9E12-322D3933DE34}" srcOrd="3" destOrd="0" presId="urn:microsoft.com/office/officeart/2005/8/layout/orgChart1"/>
    <dgm:cxn modelId="{F06444D1-1895-4199-A453-DCED49B0461B}" type="presParOf" srcId="{E1F2185A-236E-48DC-9E12-322D3933DE34}" destId="{F0EBEEC3-6846-468F-9C49-9CFF034D17C2}" srcOrd="0" destOrd="0" presId="urn:microsoft.com/office/officeart/2005/8/layout/orgChart1"/>
    <dgm:cxn modelId="{9CFBEE19-D588-41F7-A068-BFE7DBCE4115}" type="presParOf" srcId="{F0EBEEC3-6846-468F-9C49-9CFF034D17C2}" destId="{44290DFD-F825-4C58-8229-FECB3A27A5EE}" srcOrd="0" destOrd="0" presId="urn:microsoft.com/office/officeart/2005/8/layout/orgChart1"/>
    <dgm:cxn modelId="{1F9B0724-4E8B-43E2-BCF7-8BBD522DBB3E}" type="presParOf" srcId="{F0EBEEC3-6846-468F-9C49-9CFF034D17C2}" destId="{DFBD59A9-A4E5-4BE3-9274-C3DF0FCF62B3}" srcOrd="1" destOrd="0" presId="urn:microsoft.com/office/officeart/2005/8/layout/orgChart1"/>
    <dgm:cxn modelId="{3BF9348E-2E0D-4EA1-8021-4DC948E3A999}" type="presParOf" srcId="{E1F2185A-236E-48DC-9E12-322D3933DE34}" destId="{7E24F82F-FC45-4F79-BA46-1248D5AAB55C}" srcOrd="1" destOrd="0" presId="urn:microsoft.com/office/officeart/2005/8/layout/orgChart1"/>
    <dgm:cxn modelId="{DF54BFB2-1FE7-4BA8-8F68-57F4D3CA5E72}" type="presParOf" srcId="{E1F2185A-236E-48DC-9E12-322D3933DE34}" destId="{61346F7D-5428-46E1-BB29-C0882C01C29D}" srcOrd="2" destOrd="0" presId="urn:microsoft.com/office/officeart/2005/8/layout/orgChart1"/>
    <dgm:cxn modelId="{62B32226-5D99-453F-87D0-E1F7E83D842B}" type="presParOf" srcId="{2DE8266F-F4D6-45EB-B7AB-1DA95CD2ABB7}" destId="{782DAEC8-1E89-4C40-99B3-784B54B2C36E}" srcOrd="4" destOrd="0" presId="urn:microsoft.com/office/officeart/2005/8/layout/orgChart1"/>
    <dgm:cxn modelId="{F3D9FB74-8638-4E2D-B4DD-F8DC6E419BCB}" type="presParOf" srcId="{2DE8266F-F4D6-45EB-B7AB-1DA95CD2ABB7}" destId="{0EA9A5E6-12BE-4889-8340-8528DF00A4F8}" srcOrd="5" destOrd="0" presId="urn:microsoft.com/office/officeart/2005/8/layout/orgChart1"/>
    <dgm:cxn modelId="{D9A2631B-A92B-4339-B845-0B755F227C8E}" type="presParOf" srcId="{0EA9A5E6-12BE-4889-8340-8528DF00A4F8}" destId="{096AE665-33F0-4CF4-9C14-CBA69538F5E0}" srcOrd="0" destOrd="0" presId="urn:microsoft.com/office/officeart/2005/8/layout/orgChart1"/>
    <dgm:cxn modelId="{8CC79FD5-AD9E-42E9-B1EB-9935034100B6}" type="presParOf" srcId="{096AE665-33F0-4CF4-9C14-CBA69538F5E0}" destId="{B84C0209-69C1-4BA5-8121-B2460DA26174}" srcOrd="0" destOrd="0" presId="urn:microsoft.com/office/officeart/2005/8/layout/orgChart1"/>
    <dgm:cxn modelId="{106FD4CD-4596-4907-ACDE-33CB8D8E0041}" type="presParOf" srcId="{096AE665-33F0-4CF4-9C14-CBA69538F5E0}" destId="{0EF0E962-AF07-44B5-A433-5FE6DC86D37A}" srcOrd="1" destOrd="0" presId="urn:microsoft.com/office/officeart/2005/8/layout/orgChart1"/>
    <dgm:cxn modelId="{26E843C2-7C3A-4DBF-94FE-F3DEBAFEF601}" type="presParOf" srcId="{0EA9A5E6-12BE-4889-8340-8528DF00A4F8}" destId="{A5B47C9F-E4CC-4929-9827-CCDE57B03D6C}" srcOrd="1" destOrd="0" presId="urn:microsoft.com/office/officeart/2005/8/layout/orgChart1"/>
    <dgm:cxn modelId="{319DCAC9-EC1C-4A2D-AD56-7843747BA498}" type="presParOf" srcId="{0EA9A5E6-12BE-4889-8340-8528DF00A4F8}" destId="{E468A019-AD02-41CE-9153-6E621D8B7394}" srcOrd="2" destOrd="0" presId="urn:microsoft.com/office/officeart/2005/8/layout/orgChart1"/>
    <dgm:cxn modelId="{5647406E-1EDD-4C6C-A57D-605DC1FC4139}" type="presParOf" srcId="{2DE8266F-F4D6-45EB-B7AB-1DA95CD2ABB7}" destId="{A7890AAF-5BD7-4B1B-A54E-11085C2EA425}" srcOrd="6" destOrd="0" presId="urn:microsoft.com/office/officeart/2005/8/layout/orgChart1"/>
    <dgm:cxn modelId="{90B85CA5-D4B3-430A-ABC1-814F1508FA01}" type="presParOf" srcId="{2DE8266F-F4D6-45EB-B7AB-1DA95CD2ABB7}" destId="{753DB17E-DD15-4396-BA19-30A47F8DE6CC}" srcOrd="7" destOrd="0" presId="urn:microsoft.com/office/officeart/2005/8/layout/orgChart1"/>
    <dgm:cxn modelId="{ACE68B70-CB0A-4E85-9689-C2490340C684}" type="presParOf" srcId="{753DB17E-DD15-4396-BA19-30A47F8DE6CC}" destId="{67C31138-2153-42CC-BCD2-C44E360300D9}" srcOrd="0" destOrd="0" presId="urn:microsoft.com/office/officeart/2005/8/layout/orgChart1"/>
    <dgm:cxn modelId="{F76393C7-2689-425D-B69A-D973BE4488D7}" type="presParOf" srcId="{67C31138-2153-42CC-BCD2-C44E360300D9}" destId="{FE7F6158-6812-474D-A51C-0022E9ACE314}" srcOrd="0" destOrd="0" presId="urn:microsoft.com/office/officeart/2005/8/layout/orgChart1"/>
    <dgm:cxn modelId="{85420DCB-A386-46F4-9BE5-400CB173771B}" type="presParOf" srcId="{67C31138-2153-42CC-BCD2-C44E360300D9}" destId="{8647612B-A54C-4C07-A2AC-7CD2BD1C3D42}" srcOrd="1" destOrd="0" presId="urn:microsoft.com/office/officeart/2005/8/layout/orgChart1"/>
    <dgm:cxn modelId="{B0F710AA-E2A4-45D0-8D86-58ED5C5E356A}" type="presParOf" srcId="{753DB17E-DD15-4396-BA19-30A47F8DE6CC}" destId="{070EC728-EE0D-417F-B019-B19BA611D23B}" srcOrd="1" destOrd="0" presId="urn:microsoft.com/office/officeart/2005/8/layout/orgChart1"/>
    <dgm:cxn modelId="{E8600619-A7E9-4280-A10E-148A6E70B5EB}" type="presParOf" srcId="{753DB17E-DD15-4396-BA19-30A47F8DE6CC}" destId="{9EB58EF4-5FB4-4E5E-8FF6-C228F71CCFED}" srcOrd="2" destOrd="0" presId="urn:microsoft.com/office/officeart/2005/8/layout/orgChart1"/>
    <dgm:cxn modelId="{39DCBCE1-09A9-464C-8289-453BE6ED8641}" type="presParOf" srcId="{2DE8266F-F4D6-45EB-B7AB-1DA95CD2ABB7}" destId="{7A22455E-1666-4318-A45C-FF1EF148B513}" srcOrd="8" destOrd="0" presId="urn:microsoft.com/office/officeart/2005/8/layout/orgChart1"/>
    <dgm:cxn modelId="{B863D818-65E7-49BF-BF81-6A49AFCEEC9B}" type="presParOf" srcId="{2DE8266F-F4D6-45EB-B7AB-1DA95CD2ABB7}" destId="{9FE69F5D-CABB-474D-AD2D-D06EA72EB99A}" srcOrd="9" destOrd="0" presId="urn:microsoft.com/office/officeart/2005/8/layout/orgChart1"/>
    <dgm:cxn modelId="{B657B9AA-0433-4991-8538-16AB570742EB}" type="presParOf" srcId="{9FE69F5D-CABB-474D-AD2D-D06EA72EB99A}" destId="{F83E2022-F216-468B-87E9-29F341ED2567}" srcOrd="0" destOrd="0" presId="urn:microsoft.com/office/officeart/2005/8/layout/orgChart1"/>
    <dgm:cxn modelId="{268CD191-732B-485F-9676-DDD8093A7A3B}" type="presParOf" srcId="{F83E2022-F216-468B-87E9-29F341ED2567}" destId="{0AAF5090-E8CF-4A9F-8604-A066D1D59759}" srcOrd="0" destOrd="0" presId="urn:microsoft.com/office/officeart/2005/8/layout/orgChart1"/>
    <dgm:cxn modelId="{C2DE36EC-974A-49BA-B13F-46683D21B429}" type="presParOf" srcId="{F83E2022-F216-468B-87E9-29F341ED2567}" destId="{1A54B124-BF7C-4C74-B312-D39461AB3263}" srcOrd="1" destOrd="0" presId="urn:microsoft.com/office/officeart/2005/8/layout/orgChart1"/>
    <dgm:cxn modelId="{D8C323DD-E9C3-43FB-AE16-A747CB5670E3}" type="presParOf" srcId="{9FE69F5D-CABB-474D-AD2D-D06EA72EB99A}" destId="{B5D4DCD0-AD3A-4AEA-B683-AF85E511F082}" srcOrd="1" destOrd="0" presId="urn:microsoft.com/office/officeart/2005/8/layout/orgChart1"/>
    <dgm:cxn modelId="{33616419-8809-44C7-81AB-B7D4817971B1}" type="presParOf" srcId="{9FE69F5D-CABB-474D-AD2D-D06EA72EB99A}" destId="{4BB24B08-150B-4321-AFBB-BED7419ED7B5}" srcOrd="2" destOrd="0" presId="urn:microsoft.com/office/officeart/2005/8/layout/orgChart1"/>
    <dgm:cxn modelId="{FE3EB341-0F14-4DD6-A3D9-EE3E2C1638D6}" type="presParOf" srcId="{2DE8266F-F4D6-45EB-B7AB-1DA95CD2ABB7}" destId="{C200CB6D-B9D7-422C-AF4A-96FE24BF903E}" srcOrd="10" destOrd="0" presId="urn:microsoft.com/office/officeart/2005/8/layout/orgChart1"/>
    <dgm:cxn modelId="{16E75C0D-7337-48D3-90AC-29A7C2087928}" type="presParOf" srcId="{2DE8266F-F4D6-45EB-B7AB-1DA95CD2ABB7}" destId="{773530C9-AA20-4B05-BD41-CBB0D051E9CD}" srcOrd="11" destOrd="0" presId="urn:microsoft.com/office/officeart/2005/8/layout/orgChart1"/>
    <dgm:cxn modelId="{A9261058-729E-4AEA-8C4E-AB972F431275}" type="presParOf" srcId="{773530C9-AA20-4B05-BD41-CBB0D051E9CD}" destId="{9FAB24DF-7C7E-4DBA-94BC-EB8D5814A528}" srcOrd="0" destOrd="0" presId="urn:microsoft.com/office/officeart/2005/8/layout/orgChart1"/>
    <dgm:cxn modelId="{DD9C87AC-8FBF-4C4A-B71B-DEA78B0ECC4B}" type="presParOf" srcId="{9FAB24DF-7C7E-4DBA-94BC-EB8D5814A528}" destId="{F62128A1-DCAB-40D3-BA3B-6117B1B76D6D}" srcOrd="0" destOrd="0" presId="urn:microsoft.com/office/officeart/2005/8/layout/orgChart1"/>
    <dgm:cxn modelId="{143CAA2D-37C7-4331-99EB-6EACBC4B5778}" type="presParOf" srcId="{9FAB24DF-7C7E-4DBA-94BC-EB8D5814A528}" destId="{B962B5FB-5DDB-4776-8E32-ECD45B587991}" srcOrd="1" destOrd="0" presId="urn:microsoft.com/office/officeart/2005/8/layout/orgChart1"/>
    <dgm:cxn modelId="{92884BE2-7638-48EA-AA6D-BB4B64963C25}" type="presParOf" srcId="{773530C9-AA20-4B05-BD41-CBB0D051E9CD}" destId="{DF90E1F4-D23D-4F79-A406-34FC678D67A1}" srcOrd="1" destOrd="0" presId="urn:microsoft.com/office/officeart/2005/8/layout/orgChart1"/>
    <dgm:cxn modelId="{C64FB5B2-28A6-4FE8-94CE-221BD3CD1E8A}" type="presParOf" srcId="{773530C9-AA20-4B05-BD41-CBB0D051E9CD}" destId="{0E322C31-9237-4766-A577-C5619473FA07}" srcOrd="2" destOrd="0" presId="urn:microsoft.com/office/officeart/2005/8/layout/orgChart1"/>
    <dgm:cxn modelId="{BE52BA4B-AFE0-4CB2-BC00-4350F1882A78}" type="presParOf" srcId="{2DE8266F-F4D6-45EB-B7AB-1DA95CD2ABB7}" destId="{2EC1D87E-7697-4953-BFA4-A63355EACB0D}" srcOrd="12" destOrd="0" presId="urn:microsoft.com/office/officeart/2005/8/layout/orgChart1"/>
    <dgm:cxn modelId="{636250F5-6D8D-40ED-9C6C-D6FE81373BD9}" type="presParOf" srcId="{2DE8266F-F4D6-45EB-B7AB-1DA95CD2ABB7}" destId="{CD5D3B5F-76DA-48CE-96B2-767D482A29FB}" srcOrd="13" destOrd="0" presId="urn:microsoft.com/office/officeart/2005/8/layout/orgChart1"/>
    <dgm:cxn modelId="{B9B8EA8B-861A-4803-8DB6-35082BD8BC25}" type="presParOf" srcId="{CD5D3B5F-76DA-48CE-96B2-767D482A29FB}" destId="{B1716606-D37E-4EF5-B954-08F9E784E919}" srcOrd="0" destOrd="0" presId="urn:microsoft.com/office/officeart/2005/8/layout/orgChart1"/>
    <dgm:cxn modelId="{C7E18280-4E68-4077-A94A-4DA8D478C81A}" type="presParOf" srcId="{B1716606-D37E-4EF5-B954-08F9E784E919}" destId="{2492FFCB-5852-4A4E-9B6D-C4E59A247F51}" srcOrd="0" destOrd="0" presId="urn:microsoft.com/office/officeart/2005/8/layout/orgChart1"/>
    <dgm:cxn modelId="{9416BAAB-FC77-4508-9844-9AE83D112BBE}" type="presParOf" srcId="{B1716606-D37E-4EF5-B954-08F9E784E919}" destId="{C1FA5881-CF5B-4452-B8B7-EAEC261DA99A}" srcOrd="1" destOrd="0" presId="urn:microsoft.com/office/officeart/2005/8/layout/orgChart1"/>
    <dgm:cxn modelId="{FC0A16DB-DC38-43F2-B641-D6142F72E580}" type="presParOf" srcId="{CD5D3B5F-76DA-48CE-96B2-767D482A29FB}" destId="{FE69D912-170A-43F7-A0D0-C14D2763D484}" srcOrd="1" destOrd="0" presId="urn:microsoft.com/office/officeart/2005/8/layout/orgChart1"/>
    <dgm:cxn modelId="{D7307BB3-0771-45D0-BC42-F4D4D4F322DE}" type="presParOf" srcId="{CD5D3B5F-76DA-48CE-96B2-767D482A29FB}" destId="{64142086-ADE5-4961-9476-2526030C53AE}" srcOrd="2" destOrd="0" presId="urn:microsoft.com/office/officeart/2005/8/layout/orgChart1"/>
    <dgm:cxn modelId="{E29D2B97-0913-40C9-99A2-245ADDDCD33F}" type="presParOf" srcId="{2662FE5A-1B22-4DFC-AF0D-8AF85CAC2193}" destId="{46C80D0F-B326-4703-91A1-C7888C060D03}" srcOrd="2" destOrd="0" presId="urn:microsoft.com/office/officeart/2005/8/layout/orgChart1"/>
    <dgm:cxn modelId="{6502F417-3232-4412-AD4B-C315B7D77DC7}" type="presParOf" srcId="{5DCF838A-03D5-4EB7-A5E3-66533A231297}" destId="{05BD4D21-42BE-4070-8913-4C5D7D6AC1BB}" srcOrd="4" destOrd="0" presId="urn:microsoft.com/office/officeart/2005/8/layout/orgChart1"/>
    <dgm:cxn modelId="{5C87A03D-84DE-4B3E-8701-C9D86D05CF2D}" type="presParOf" srcId="{5DCF838A-03D5-4EB7-A5E3-66533A231297}" destId="{DBF9B3BB-8C5D-4632-8A6A-8F29370CCCA3}" srcOrd="5" destOrd="0" presId="urn:microsoft.com/office/officeart/2005/8/layout/orgChart1"/>
    <dgm:cxn modelId="{EEFC89C1-0F28-4E37-AFEF-ECC1B534B2B6}" type="presParOf" srcId="{DBF9B3BB-8C5D-4632-8A6A-8F29370CCCA3}" destId="{E57740AB-99C9-486E-9165-2205583A4799}" srcOrd="0" destOrd="0" presId="urn:microsoft.com/office/officeart/2005/8/layout/orgChart1"/>
    <dgm:cxn modelId="{1D248C0A-CACA-4446-B654-E0295E46AACB}" type="presParOf" srcId="{E57740AB-99C9-486E-9165-2205583A4799}" destId="{0C3EC994-3068-4B10-98A7-EC0615A81372}" srcOrd="0" destOrd="0" presId="urn:microsoft.com/office/officeart/2005/8/layout/orgChart1"/>
    <dgm:cxn modelId="{B3D4DA0C-F2FC-4D33-A807-65B5344A9396}" type="presParOf" srcId="{E57740AB-99C9-486E-9165-2205583A4799}" destId="{11A1F9DA-EBC4-4924-B7B3-DEDF9A8EB4A6}" srcOrd="1" destOrd="0" presId="urn:microsoft.com/office/officeart/2005/8/layout/orgChart1"/>
    <dgm:cxn modelId="{1E37F07D-7748-4741-B411-17BE36D47947}" type="presParOf" srcId="{DBF9B3BB-8C5D-4632-8A6A-8F29370CCCA3}" destId="{E6178AC1-44EB-4F0C-9DB8-A19501CE992C}" srcOrd="1" destOrd="0" presId="urn:microsoft.com/office/officeart/2005/8/layout/orgChart1"/>
    <dgm:cxn modelId="{5489A3E8-C105-4890-8F3F-A80A97E80440}" type="presParOf" srcId="{E6178AC1-44EB-4F0C-9DB8-A19501CE992C}" destId="{AD62097F-5BA0-4352-856A-78864C934655}" srcOrd="0" destOrd="0" presId="urn:microsoft.com/office/officeart/2005/8/layout/orgChart1"/>
    <dgm:cxn modelId="{8CE68594-2C20-4526-B26D-3AB92B46AF9D}" type="presParOf" srcId="{E6178AC1-44EB-4F0C-9DB8-A19501CE992C}" destId="{65A6A6A4-3C2A-4243-A2A5-277BFE1BACF0}" srcOrd="1" destOrd="0" presId="urn:microsoft.com/office/officeart/2005/8/layout/orgChart1"/>
    <dgm:cxn modelId="{FD3D1D4F-33F6-4FA7-81EC-6A8613969554}" type="presParOf" srcId="{65A6A6A4-3C2A-4243-A2A5-277BFE1BACF0}" destId="{FD2FD1F0-879A-4438-9841-91CB60A269FF}" srcOrd="0" destOrd="0" presId="urn:microsoft.com/office/officeart/2005/8/layout/orgChart1"/>
    <dgm:cxn modelId="{8FF6E3B6-3565-4311-9BDF-15E0E9D893A8}" type="presParOf" srcId="{FD2FD1F0-879A-4438-9841-91CB60A269FF}" destId="{93FEE054-142A-4880-9B0C-279D4016407C}" srcOrd="0" destOrd="0" presId="urn:microsoft.com/office/officeart/2005/8/layout/orgChart1"/>
    <dgm:cxn modelId="{BCA582F8-26F7-420C-9155-AD3493201D4D}" type="presParOf" srcId="{FD2FD1F0-879A-4438-9841-91CB60A269FF}" destId="{2B5B8779-2B9B-437E-8908-CC7DAA944982}" srcOrd="1" destOrd="0" presId="urn:microsoft.com/office/officeart/2005/8/layout/orgChart1"/>
    <dgm:cxn modelId="{C3F06011-8DC1-4F40-BBE3-E2B40C6FA21D}" type="presParOf" srcId="{65A6A6A4-3C2A-4243-A2A5-277BFE1BACF0}" destId="{DBCDB002-BAEE-4864-8244-A54445787E6B}" srcOrd="1" destOrd="0" presId="urn:microsoft.com/office/officeart/2005/8/layout/orgChart1"/>
    <dgm:cxn modelId="{102B23E9-78E5-4EA0-BA10-17F741A20203}" type="presParOf" srcId="{65A6A6A4-3C2A-4243-A2A5-277BFE1BACF0}" destId="{14DEA6B9-DF3D-4515-A961-6DCD13C52848}" srcOrd="2" destOrd="0" presId="urn:microsoft.com/office/officeart/2005/8/layout/orgChart1"/>
    <dgm:cxn modelId="{5C28773A-1E50-4325-B6AC-287DB9FE0701}" type="presParOf" srcId="{E6178AC1-44EB-4F0C-9DB8-A19501CE992C}" destId="{69AB9951-9EF9-4617-BA39-8E31A4484639}" srcOrd="2" destOrd="0" presId="urn:microsoft.com/office/officeart/2005/8/layout/orgChart1"/>
    <dgm:cxn modelId="{FFFB5FCF-1476-451F-98B6-BB5B1C84B95D}" type="presParOf" srcId="{E6178AC1-44EB-4F0C-9DB8-A19501CE992C}" destId="{752FD061-1900-4A5A-87C3-35EE8000FFB2}" srcOrd="3" destOrd="0" presId="urn:microsoft.com/office/officeart/2005/8/layout/orgChart1"/>
    <dgm:cxn modelId="{0A079DC3-EBD4-4AD8-A187-D1E4FEEB65BE}" type="presParOf" srcId="{752FD061-1900-4A5A-87C3-35EE8000FFB2}" destId="{1FBADFDE-B191-4588-A581-19877CD176D4}" srcOrd="0" destOrd="0" presId="urn:microsoft.com/office/officeart/2005/8/layout/orgChart1"/>
    <dgm:cxn modelId="{DF6F17F9-E35A-4663-827C-377BA3651D8D}" type="presParOf" srcId="{1FBADFDE-B191-4588-A581-19877CD176D4}" destId="{EDBFF9DB-0190-4BC4-A590-60EE59B0563C}" srcOrd="0" destOrd="0" presId="urn:microsoft.com/office/officeart/2005/8/layout/orgChart1"/>
    <dgm:cxn modelId="{0B49EEE5-D002-4728-AB8F-97697CCCF743}" type="presParOf" srcId="{1FBADFDE-B191-4588-A581-19877CD176D4}" destId="{ADE0ABC8-B8C3-4E15-A153-A2B0D7F1C335}" srcOrd="1" destOrd="0" presId="urn:microsoft.com/office/officeart/2005/8/layout/orgChart1"/>
    <dgm:cxn modelId="{A7C00885-CF25-4913-A440-108BFCAF03E3}" type="presParOf" srcId="{752FD061-1900-4A5A-87C3-35EE8000FFB2}" destId="{69C53B42-BD6E-4DF5-A1CC-BA2A0121E1C7}" srcOrd="1" destOrd="0" presId="urn:microsoft.com/office/officeart/2005/8/layout/orgChart1"/>
    <dgm:cxn modelId="{CAC871AC-734D-4E2D-8432-99D31C64B13B}" type="presParOf" srcId="{752FD061-1900-4A5A-87C3-35EE8000FFB2}" destId="{0965C1F8-5255-46CB-9A30-2974BDCBC9E0}" srcOrd="2" destOrd="0" presId="urn:microsoft.com/office/officeart/2005/8/layout/orgChart1"/>
    <dgm:cxn modelId="{237DCC10-9945-4262-ACED-ED7A1503095B}" type="presParOf" srcId="{DBF9B3BB-8C5D-4632-8A6A-8F29370CCCA3}" destId="{FFCF80B4-D60D-4A6D-87EA-09CFD816CD64}" srcOrd="2" destOrd="0" presId="urn:microsoft.com/office/officeart/2005/8/layout/orgChart1"/>
    <dgm:cxn modelId="{8EA2CF24-5D50-4EE3-A64A-DF55B8CF7ECF}" type="presParOf" srcId="{5DCF838A-03D5-4EB7-A5E3-66533A231297}" destId="{A81FC210-8386-4F2D-B096-2660ABF370D2}" srcOrd="6" destOrd="0" presId="urn:microsoft.com/office/officeart/2005/8/layout/orgChart1"/>
    <dgm:cxn modelId="{E285DCBF-1481-4F94-863E-19ED95FEB2CD}" type="presParOf" srcId="{5DCF838A-03D5-4EB7-A5E3-66533A231297}" destId="{176E4C58-C858-47D9-AB90-E3BF47517CF1}" srcOrd="7" destOrd="0" presId="urn:microsoft.com/office/officeart/2005/8/layout/orgChart1"/>
    <dgm:cxn modelId="{5D3EE20B-F379-485B-85A7-4A3A1B111DBD}" type="presParOf" srcId="{176E4C58-C858-47D9-AB90-E3BF47517CF1}" destId="{416C0855-5705-4819-A140-F5A917901DDC}" srcOrd="0" destOrd="0" presId="urn:microsoft.com/office/officeart/2005/8/layout/orgChart1"/>
    <dgm:cxn modelId="{D1EC8BC2-7889-4403-BC6C-783B0E8A8DA2}" type="presParOf" srcId="{416C0855-5705-4819-A140-F5A917901DDC}" destId="{EFE832E2-929B-4199-B2EA-92BF48458B6B}" srcOrd="0" destOrd="0" presId="urn:microsoft.com/office/officeart/2005/8/layout/orgChart1"/>
    <dgm:cxn modelId="{8256D169-27D6-49F4-9D8F-B4AA02862875}" type="presParOf" srcId="{416C0855-5705-4819-A140-F5A917901DDC}" destId="{7CA13959-4234-4BC5-90C2-09AB821B57C4}" srcOrd="1" destOrd="0" presId="urn:microsoft.com/office/officeart/2005/8/layout/orgChart1"/>
    <dgm:cxn modelId="{7DDEC6DF-F7B2-4712-9138-5115C494905E}" type="presParOf" srcId="{176E4C58-C858-47D9-AB90-E3BF47517CF1}" destId="{9246720B-8CA8-4877-A8DE-9D1DF660B784}" srcOrd="1" destOrd="0" presId="urn:microsoft.com/office/officeart/2005/8/layout/orgChart1"/>
    <dgm:cxn modelId="{F54A9FCB-AC2A-440C-A12D-F48F597DE803}" type="presParOf" srcId="{176E4C58-C858-47D9-AB90-E3BF47517CF1}" destId="{429EB1A3-77B3-4299-BB39-A4836887C184}" srcOrd="2" destOrd="0" presId="urn:microsoft.com/office/officeart/2005/8/layout/orgChart1"/>
    <dgm:cxn modelId="{182753A9-6AA7-47CC-88B5-ADF5C9AB8C33}" type="presParOf" srcId="{5DCF838A-03D5-4EB7-A5E3-66533A231297}" destId="{9EB30075-B77A-4898-B1F4-232A76B025B0}" srcOrd="8" destOrd="0" presId="urn:microsoft.com/office/officeart/2005/8/layout/orgChart1"/>
    <dgm:cxn modelId="{75EBA0FD-3E56-445D-BA13-104EEDF74C1A}" type="presParOf" srcId="{5DCF838A-03D5-4EB7-A5E3-66533A231297}" destId="{AD3B2D4A-0226-46C1-8195-8DA2227D7044}" srcOrd="9" destOrd="0" presId="urn:microsoft.com/office/officeart/2005/8/layout/orgChart1"/>
    <dgm:cxn modelId="{DA23B244-9D99-4C28-8D0C-A76EA18CA979}" type="presParOf" srcId="{AD3B2D4A-0226-46C1-8195-8DA2227D7044}" destId="{27079E32-8D20-4212-B629-D5204562D0B5}" srcOrd="0" destOrd="0" presId="urn:microsoft.com/office/officeart/2005/8/layout/orgChart1"/>
    <dgm:cxn modelId="{65AE7FC3-3DA5-4726-B0B6-C4B74EF7ABE0}" type="presParOf" srcId="{27079E32-8D20-4212-B629-D5204562D0B5}" destId="{B3B47D5F-287A-46B1-A9B5-7C354A7A65E0}" srcOrd="0" destOrd="0" presId="urn:microsoft.com/office/officeart/2005/8/layout/orgChart1"/>
    <dgm:cxn modelId="{D1D44BA5-93FD-4C34-B1D4-A117C3587C4A}" type="presParOf" srcId="{27079E32-8D20-4212-B629-D5204562D0B5}" destId="{386356EC-F1B7-4362-BBF3-AF032913E9CF}" srcOrd="1" destOrd="0" presId="urn:microsoft.com/office/officeart/2005/8/layout/orgChart1"/>
    <dgm:cxn modelId="{7AEC1DCD-FC89-463C-9196-A677910F0B58}" type="presParOf" srcId="{AD3B2D4A-0226-46C1-8195-8DA2227D7044}" destId="{399EC514-6E5B-45EC-AE3D-87517DEAE559}" srcOrd="1" destOrd="0" presId="urn:microsoft.com/office/officeart/2005/8/layout/orgChart1"/>
    <dgm:cxn modelId="{10F02341-F77A-4B2F-A9E6-00829D7A9A83}" type="presParOf" srcId="{AD3B2D4A-0226-46C1-8195-8DA2227D7044}" destId="{BDB30CDD-5E9D-4A20-BDED-67FE97B784F1}" srcOrd="2" destOrd="0" presId="urn:microsoft.com/office/officeart/2005/8/layout/orgChart1"/>
    <dgm:cxn modelId="{DA6C4624-6EAB-429D-8AE5-B620BB00C7C9}" type="presParOf" srcId="{5DCF838A-03D5-4EB7-A5E3-66533A231297}" destId="{18716795-438A-470B-85DC-2F88BC1C3600}" srcOrd="10" destOrd="0" presId="urn:microsoft.com/office/officeart/2005/8/layout/orgChart1"/>
    <dgm:cxn modelId="{D3B7166F-6291-4096-B85B-872AD8B84606}" type="presParOf" srcId="{5DCF838A-03D5-4EB7-A5E3-66533A231297}" destId="{0C2EECA3-EDE5-49BD-B1C6-497A84FFD72B}" srcOrd="11" destOrd="0" presId="urn:microsoft.com/office/officeart/2005/8/layout/orgChart1"/>
    <dgm:cxn modelId="{BB2974F3-DD24-448D-9EC0-2C2849F0DA5C}" type="presParOf" srcId="{0C2EECA3-EDE5-49BD-B1C6-497A84FFD72B}" destId="{7268492A-881F-4EDA-9BEB-4CD621723BB3}" srcOrd="0" destOrd="0" presId="urn:microsoft.com/office/officeart/2005/8/layout/orgChart1"/>
    <dgm:cxn modelId="{72C505F3-4C03-40D0-A324-56D8B49A6A49}" type="presParOf" srcId="{7268492A-881F-4EDA-9BEB-4CD621723BB3}" destId="{297A1C5D-44E0-43CF-B5C6-A65842BA29EB}" srcOrd="0" destOrd="0" presId="urn:microsoft.com/office/officeart/2005/8/layout/orgChart1"/>
    <dgm:cxn modelId="{ABE6C390-4D7F-428D-A266-1B45331B6684}" type="presParOf" srcId="{7268492A-881F-4EDA-9BEB-4CD621723BB3}" destId="{0F3E45CD-1C65-4798-995B-3C2B1F8C4B0D}" srcOrd="1" destOrd="0" presId="urn:microsoft.com/office/officeart/2005/8/layout/orgChart1"/>
    <dgm:cxn modelId="{81426C27-52EE-4E61-9F97-63621354F41C}" type="presParOf" srcId="{0C2EECA3-EDE5-49BD-B1C6-497A84FFD72B}" destId="{C96EF21B-B9D6-4B9E-8A66-3F46D013C7DA}" srcOrd="1" destOrd="0" presId="urn:microsoft.com/office/officeart/2005/8/layout/orgChart1"/>
    <dgm:cxn modelId="{74A8C6C8-275B-4F9B-9F2A-F4CF4FC2EEF1}" type="presParOf" srcId="{0C2EECA3-EDE5-49BD-B1C6-497A84FFD72B}" destId="{6D165CFA-A3A5-4473-BC86-73BE1E96061C}" srcOrd="2" destOrd="0" presId="urn:microsoft.com/office/officeart/2005/8/layout/orgChart1"/>
    <dgm:cxn modelId="{62059037-2DFE-49B4-AF93-408A5C3A5AF7}" type="presParOf" srcId="{5DCF838A-03D5-4EB7-A5E3-66533A231297}" destId="{604CEDA5-0779-4945-AB8D-214D733EBC31}" srcOrd="12" destOrd="0" presId="urn:microsoft.com/office/officeart/2005/8/layout/orgChart1"/>
    <dgm:cxn modelId="{9D6488BF-2AE1-4EFB-84F2-53B1E6DDA553}" type="presParOf" srcId="{5DCF838A-03D5-4EB7-A5E3-66533A231297}" destId="{16462299-A531-4110-A31D-453C35488E60}" srcOrd="13" destOrd="0" presId="urn:microsoft.com/office/officeart/2005/8/layout/orgChart1"/>
    <dgm:cxn modelId="{7F843A0A-9D61-4F69-92CC-F2187198AD3F}" type="presParOf" srcId="{16462299-A531-4110-A31D-453C35488E60}" destId="{A3085CDB-4D3B-43F8-9AD7-C365E8EF2A0C}" srcOrd="0" destOrd="0" presId="urn:microsoft.com/office/officeart/2005/8/layout/orgChart1"/>
    <dgm:cxn modelId="{402E562B-DD82-4362-B51E-1D9EF5074E1E}" type="presParOf" srcId="{A3085CDB-4D3B-43F8-9AD7-C365E8EF2A0C}" destId="{36F44D09-4A4D-4799-AEDF-175813CCB9BE}" srcOrd="0" destOrd="0" presId="urn:microsoft.com/office/officeart/2005/8/layout/orgChart1"/>
    <dgm:cxn modelId="{5065C09B-FFFB-4BDE-9780-8208D0D5D064}" type="presParOf" srcId="{A3085CDB-4D3B-43F8-9AD7-C365E8EF2A0C}" destId="{89E04441-8427-4D7F-B306-2868C6163715}" srcOrd="1" destOrd="0" presId="urn:microsoft.com/office/officeart/2005/8/layout/orgChart1"/>
    <dgm:cxn modelId="{9D550A23-A230-4467-885C-817A766C8160}" type="presParOf" srcId="{16462299-A531-4110-A31D-453C35488E60}" destId="{6DC3089A-312B-4377-A454-4C5F343DD1F9}" srcOrd="1" destOrd="0" presId="urn:microsoft.com/office/officeart/2005/8/layout/orgChart1"/>
    <dgm:cxn modelId="{892C9D6F-3ED8-4C29-A67A-E8833C3FC1C8}" type="presParOf" srcId="{16462299-A531-4110-A31D-453C35488E60}" destId="{C64547E7-7471-4EF0-98F9-8C9BFEE64087}" srcOrd="2" destOrd="0" presId="urn:microsoft.com/office/officeart/2005/8/layout/orgChart1"/>
    <dgm:cxn modelId="{DFB26727-BC80-4034-86DA-5F6530AA6608}" type="presParOf" srcId="{6C807291-0CA6-4164-A6E2-E70B8A8B2E53}" destId="{DCF0C4CA-0195-4E85-BD5B-B6BF93C24CF0}" srcOrd="2" destOrd="0" presId="urn:microsoft.com/office/officeart/2005/8/layout/orgChart1"/>
  </dgm:cxnLst>
  <dgm:bg>
    <a:effectLst/>
  </dgm:bg>
  <dgm:whole>
    <a:ln>
      <a:solidFill>
        <a:srgbClr val="FFFFFF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CEDA5-0779-4945-AB8D-214D733EBC31}">
      <dsp:nvSpPr>
        <dsp:cNvPr id="0" name=""/>
        <dsp:cNvSpPr/>
      </dsp:nvSpPr>
      <dsp:spPr>
        <a:xfrm>
          <a:off x="4189288" y="1271661"/>
          <a:ext cx="836432" cy="2364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8245"/>
              </a:lnTo>
              <a:lnTo>
                <a:pt x="836432" y="2348245"/>
              </a:lnTo>
              <a:lnTo>
                <a:pt x="836432" y="2364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16795-438A-470B-85DC-2F88BC1C3600}">
      <dsp:nvSpPr>
        <dsp:cNvPr id="0" name=""/>
        <dsp:cNvSpPr/>
      </dsp:nvSpPr>
      <dsp:spPr>
        <a:xfrm>
          <a:off x="4189288" y="1271661"/>
          <a:ext cx="851872" cy="1072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880"/>
              </a:lnTo>
              <a:lnTo>
                <a:pt x="851872" y="1055880"/>
              </a:lnTo>
              <a:lnTo>
                <a:pt x="851872" y="10724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30075-B77A-4898-B1F4-232A76B025B0}">
      <dsp:nvSpPr>
        <dsp:cNvPr id="0" name=""/>
        <dsp:cNvSpPr/>
      </dsp:nvSpPr>
      <dsp:spPr>
        <a:xfrm>
          <a:off x="4189288" y="1271661"/>
          <a:ext cx="859771" cy="447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594"/>
              </a:lnTo>
              <a:lnTo>
                <a:pt x="859771" y="430594"/>
              </a:lnTo>
              <a:lnTo>
                <a:pt x="859771" y="4471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FC210-8386-4F2D-B096-2660ABF370D2}">
      <dsp:nvSpPr>
        <dsp:cNvPr id="0" name=""/>
        <dsp:cNvSpPr/>
      </dsp:nvSpPr>
      <dsp:spPr>
        <a:xfrm>
          <a:off x="4189288" y="1271661"/>
          <a:ext cx="849581" cy="1690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635"/>
              </a:lnTo>
              <a:lnTo>
                <a:pt x="849581" y="1673635"/>
              </a:lnTo>
              <a:lnTo>
                <a:pt x="849581" y="16901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B9951-9EF9-4617-BA39-8E31A4484639}">
      <dsp:nvSpPr>
        <dsp:cNvPr id="0" name=""/>
        <dsp:cNvSpPr/>
      </dsp:nvSpPr>
      <dsp:spPr>
        <a:xfrm>
          <a:off x="2482935" y="2718924"/>
          <a:ext cx="91440" cy="7940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4022"/>
              </a:lnTo>
              <a:lnTo>
                <a:pt x="125086" y="7940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097F-5BA0-4352-856A-78864C934655}">
      <dsp:nvSpPr>
        <dsp:cNvPr id="0" name=""/>
        <dsp:cNvSpPr/>
      </dsp:nvSpPr>
      <dsp:spPr>
        <a:xfrm>
          <a:off x="2482935" y="2718924"/>
          <a:ext cx="91440" cy="16019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976"/>
              </a:lnTo>
              <a:lnTo>
                <a:pt x="124125" y="16019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D4D21-42BE-4070-8913-4C5D7D6AC1BB}">
      <dsp:nvSpPr>
        <dsp:cNvPr id="0" name=""/>
        <dsp:cNvSpPr/>
      </dsp:nvSpPr>
      <dsp:spPr>
        <a:xfrm>
          <a:off x="2962926" y="1271661"/>
          <a:ext cx="1226362" cy="894876"/>
        </a:xfrm>
        <a:custGeom>
          <a:avLst/>
          <a:gdLst/>
          <a:ahLst/>
          <a:cxnLst/>
          <a:rect l="0" t="0" r="0" b="0"/>
          <a:pathLst>
            <a:path>
              <a:moveTo>
                <a:pt x="1226362" y="0"/>
              </a:moveTo>
              <a:lnTo>
                <a:pt x="1226362" y="878355"/>
              </a:lnTo>
              <a:lnTo>
                <a:pt x="0" y="878355"/>
              </a:lnTo>
              <a:lnTo>
                <a:pt x="0" y="894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1D87E-7697-4953-BFA4-A63355EACB0D}">
      <dsp:nvSpPr>
        <dsp:cNvPr id="0" name=""/>
        <dsp:cNvSpPr/>
      </dsp:nvSpPr>
      <dsp:spPr>
        <a:xfrm>
          <a:off x="964426" y="2265450"/>
          <a:ext cx="214043" cy="2870662"/>
        </a:xfrm>
        <a:custGeom>
          <a:avLst/>
          <a:gdLst/>
          <a:ahLst/>
          <a:cxnLst/>
          <a:rect l="0" t="0" r="0" b="0"/>
          <a:pathLst>
            <a:path>
              <a:moveTo>
                <a:pt x="214043" y="0"/>
              </a:moveTo>
              <a:lnTo>
                <a:pt x="214043" y="2870662"/>
              </a:lnTo>
              <a:lnTo>
                <a:pt x="0" y="28706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0CB6D-B9D7-422C-AF4A-96FE24BF903E}">
      <dsp:nvSpPr>
        <dsp:cNvPr id="0" name=""/>
        <dsp:cNvSpPr/>
      </dsp:nvSpPr>
      <dsp:spPr>
        <a:xfrm>
          <a:off x="979619" y="2265450"/>
          <a:ext cx="198850" cy="2062640"/>
        </a:xfrm>
        <a:custGeom>
          <a:avLst/>
          <a:gdLst/>
          <a:ahLst/>
          <a:cxnLst/>
          <a:rect l="0" t="0" r="0" b="0"/>
          <a:pathLst>
            <a:path>
              <a:moveTo>
                <a:pt x="198850" y="0"/>
              </a:moveTo>
              <a:lnTo>
                <a:pt x="198850" y="2062640"/>
              </a:lnTo>
              <a:lnTo>
                <a:pt x="0" y="20626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2455E-1666-4318-A45C-FF1EF148B513}">
      <dsp:nvSpPr>
        <dsp:cNvPr id="0" name=""/>
        <dsp:cNvSpPr/>
      </dsp:nvSpPr>
      <dsp:spPr>
        <a:xfrm>
          <a:off x="1178470" y="2265450"/>
          <a:ext cx="195405" cy="2064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4334"/>
              </a:lnTo>
              <a:lnTo>
                <a:pt x="195405" y="20643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90AAF-5BD7-4B1B-A54E-11085C2EA425}">
      <dsp:nvSpPr>
        <dsp:cNvPr id="0" name=""/>
        <dsp:cNvSpPr/>
      </dsp:nvSpPr>
      <dsp:spPr>
        <a:xfrm>
          <a:off x="990076" y="2265450"/>
          <a:ext cx="188393" cy="1321787"/>
        </a:xfrm>
        <a:custGeom>
          <a:avLst/>
          <a:gdLst/>
          <a:ahLst/>
          <a:cxnLst/>
          <a:rect l="0" t="0" r="0" b="0"/>
          <a:pathLst>
            <a:path>
              <a:moveTo>
                <a:pt x="188393" y="0"/>
              </a:moveTo>
              <a:lnTo>
                <a:pt x="188393" y="1321787"/>
              </a:lnTo>
              <a:lnTo>
                <a:pt x="0" y="13217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DAEC8-1E89-4C40-99B3-784B54B2C36E}">
      <dsp:nvSpPr>
        <dsp:cNvPr id="0" name=""/>
        <dsp:cNvSpPr/>
      </dsp:nvSpPr>
      <dsp:spPr>
        <a:xfrm>
          <a:off x="1178470" y="2265450"/>
          <a:ext cx="197124" cy="1315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321"/>
              </a:lnTo>
              <a:lnTo>
                <a:pt x="197124" y="1315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94956-88FA-484C-9A73-128ABA333029}">
      <dsp:nvSpPr>
        <dsp:cNvPr id="0" name=""/>
        <dsp:cNvSpPr/>
      </dsp:nvSpPr>
      <dsp:spPr>
        <a:xfrm>
          <a:off x="979619" y="2265450"/>
          <a:ext cx="198850" cy="544732"/>
        </a:xfrm>
        <a:custGeom>
          <a:avLst/>
          <a:gdLst/>
          <a:ahLst/>
          <a:cxnLst/>
          <a:rect l="0" t="0" r="0" b="0"/>
          <a:pathLst>
            <a:path>
              <a:moveTo>
                <a:pt x="198850" y="0"/>
              </a:moveTo>
              <a:lnTo>
                <a:pt x="198850" y="544732"/>
              </a:lnTo>
              <a:lnTo>
                <a:pt x="0" y="5447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8932F-D9CB-4766-8ADB-BA5EDE5C7D38}">
      <dsp:nvSpPr>
        <dsp:cNvPr id="0" name=""/>
        <dsp:cNvSpPr/>
      </dsp:nvSpPr>
      <dsp:spPr>
        <a:xfrm>
          <a:off x="1178470" y="2265450"/>
          <a:ext cx="195405" cy="541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512"/>
              </a:lnTo>
              <a:lnTo>
                <a:pt x="195405" y="541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29147-B138-4115-9A6D-0598AEDA29FD}">
      <dsp:nvSpPr>
        <dsp:cNvPr id="0" name=""/>
        <dsp:cNvSpPr/>
      </dsp:nvSpPr>
      <dsp:spPr>
        <a:xfrm>
          <a:off x="1666337" y="1271661"/>
          <a:ext cx="2522951" cy="615237"/>
        </a:xfrm>
        <a:custGeom>
          <a:avLst/>
          <a:gdLst/>
          <a:ahLst/>
          <a:cxnLst/>
          <a:rect l="0" t="0" r="0" b="0"/>
          <a:pathLst>
            <a:path>
              <a:moveTo>
                <a:pt x="2522951" y="0"/>
              </a:moveTo>
              <a:lnTo>
                <a:pt x="2522951" y="598716"/>
              </a:lnTo>
              <a:lnTo>
                <a:pt x="0" y="598716"/>
              </a:lnTo>
              <a:lnTo>
                <a:pt x="0" y="6152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E90C0-0AD2-4AE1-82F5-141BD73F0548}">
      <dsp:nvSpPr>
        <dsp:cNvPr id="0" name=""/>
        <dsp:cNvSpPr/>
      </dsp:nvSpPr>
      <dsp:spPr>
        <a:xfrm>
          <a:off x="2525107" y="1271661"/>
          <a:ext cx="1664180" cy="156915"/>
        </a:xfrm>
        <a:custGeom>
          <a:avLst/>
          <a:gdLst/>
          <a:ahLst/>
          <a:cxnLst/>
          <a:rect l="0" t="0" r="0" b="0"/>
          <a:pathLst>
            <a:path>
              <a:moveTo>
                <a:pt x="1664180" y="0"/>
              </a:moveTo>
              <a:lnTo>
                <a:pt x="1664180" y="140394"/>
              </a:lnTo>
              <a:lnTo>
                <a:pt x="0" y="140394"/>
              </a:lnTo>
              <a:lnTo>
                <a:pt x="0" y="1569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5D138-0441-4F6F-921D-7DF4D4CA6E05}">
      <dsp:nvSpPr>
        <dsp:cNvPr id="0" name=""/>
        <dsp:cNvSpPr/>
      </dsp:nvSpPr>
      <dsp:spPr>
        <a:xfrm>
          <a:off x="3316512" y="667550"/>
          <a:ext cx="1745550" cy="60411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FF0000">
              <a:alpha val="6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tx1"/>
              </a:solidFill>
            </a:rPr>
            <a:t>Bureau Chief                                     </a:t>
          </a:r>
          <a:br>
            <a:rPr lang="en-US" sz="900" b="1" u="sng" kern="1200" dirty="0">
              <a:solidFill>
                <a:schemeClr val="tx1"/>
              </a:solidFill>
            </a:rPr>
          </a:br>
          <a:r>
            <a:rPr lang="en-US" sz="900" b="1" u="none" kern="1200" dirty="0">
              <a:solidFill>
                <a:schemeClr val="tx1"/>
              </a:solidFill>
            </a:rPr>
            <a:t>Santiago M. Rodriguez</a:t>
          </a:r>
          <a:br>
            <a:rPr lang="en-US" sz="900" b="1" u="none" kern="1200" dirty="0">
              <a:solidFill>
                <a:schemeClr val="tx1"/>
              </a:solidFill>
            </a:rPr>
          </a:br>
          <a:r>
            <a:rPr lang="en-US" sz="900" b="1" kern="1200" dirty="0">
              <a:solidFill>
                <a:schemeClr val="tx1"/>
              </a:solidFill>
            </a:rPr>
            <a:t>General Manager I – Env Science </a:t>
          </a:r>
          <a:br>
            <a:rPr lang="en-US" sz="900" b="1" kern="1200" dirty="0">
              <a:solidFill>
                <a:schemeClr val="tx1"/>
              </a:solidFill>
            </a:rPr>
          </a:br>
          <a:r>
            <a:rPr lang="en-US" sz="900" b="1" kern="1200" dirty="0">
              <a:solidFill>
                <a:schemeClr val="tx1"/>
              </a:solidFill>
            </a:rPr>
            <a:t>12303</a:t>
          </a:r>
        </a:p>
      </dsp:txBody>
      <dsp:txXfrm>
        <a:off x="3316512" y="667550"/>
        <a:ext cx="1745550" cy="604111"/>
      </dsp:txXfrm>
    </dsp:sp>
    <dsp:sp modelId="{1E2E1092-6F9E-4F3C-B713-6D785A2F0029}">
      <dsp:nvSpPr>
        <dsp:cNvPr id="0" name=""/>
        <dsp:cNvSpPr/>
      </dsp:nvSpPr>
      <dsp:spPr>
        <a:xfrm>
          <a:off x="1896215" y="1428577"/>
          <a:ext cx="1257784" cy="294924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FFFF00">
              <a:alpha val="6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tx1"/>
              </a:solidFill>
            </a:rPr>
            <a:t>Valerie M. Ortiz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tx1"/>
              </a:solidFill>
            </a:rPr>
            <a:t>Bus. Ops. Spec. O  80030 </a:t>
          </a:r>
        </a:p>
      </dsp:txBody>
      <dsp:txXfrm>
        <a:off x="1896215" y="1428577"/>
        <a:ext cx="1257784" cy="294924"/>
      </dsp:txXfrm>
    </dsp:sp>
    <dsp:sp modelId="{085EAADA-B58F-4227-B211-08537FF8E7DB}">
      <dsp:nvSpPr>
        <dsp:cNvPr id="0" name=""/>
        <dsp:cNvSpPr/>
      </dsp:nvSpPr>
      <dsp:spPr>
        <a:xfrm>
          <a:off x="1056503" y="1886899"/>
          <a:ext cx="1219667" cy="378550"/>
        </a:xfrm>
        <a:prstGeom prst="rect">
          <a:avLst/>
        </a:prstGeom>
        <a:noFill/>
        <a:ln w="12700" cap="flat" cmpd="sng" algn="ctr">
          <a:solidFill>
            <a:srgbClr val="FFFFFF"/>
          </a:solidFill>
          <a:prstDash val="solid"/>
          <a:miter lim="800000"/>
        </a:ln>
        <a:effectLst>
          <a:glow rad="38100">
            <a:srgbClr val="92D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  <a:highlight>
                <a:srgbClr val="FFFFFF"/>
              </a:highlight>
            </a:rPr>
            <a:t>Michael Ortiz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  <a:highlight>
                <a:srgbClr val="FFFFFF"/>
              </a:highlight>
            </a:rPr>
            <a:t> Manager RPP 12275</a:t>
          </a:r>
        </a:p>
      </dsp:txBody>
      <dsp:txXfrm>
        <a:off x="1056503" y="1886899"/>
        <a:ext cx="1219667" cy="378550"/>
      </dsp:txXfrm>
    </dsp:sp>
    <dsp:sp modelId="{EC32C570-3935-4D30-94E1-85395EEA2051}">
      <dsp:nvSpPr>
        <dsp:cNvPr id="0" name=""/>
        <dsp:cNvSpPr/>
      </dsp:nvSpPr>
      <dsp:spPr>
        <a:xfrm>
          <a:off x="1373875" y="2529556"/>
          <a:ext cx="634906" cy="55481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92D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James Hesch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Env. Spec. A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21726</a:t>
          </a:r>
          <a:br>
            <a:rPr lang="en-US" sz="800" kern="1200" dirty="0">
              <a:solidFill>
                <a:schemeClr val="tx1"/>
              </a:solidFill>
            </a:rPr>
          </a:br>
          <a:endParaRPr lang="en-US" sz="800" kern="1200" dirty="0">
            <a:solidFill>
              <a:schemeClr val="tx1"/>
            </a:solidFill>
          </a:endParaRPr>
        </a:p>
      </dsp:txBody>
      <dsp:txXfrm>
        <a:off x="1373875" y="2529556"/>
        <a:ext cx="634906" cy="554812"/>
      </dsp:txXfrm>
    </dsp:sp>
    <dsp:sp modelId="{44290DFD-F825-4C58-8229-FECB3A27A5EE}">
      <dsp:nvSpPr>
        <dsp:cNvPr id="0" name=""/>
        <dsp:cNvSpPr/>
      </dsp:nvSpPr>
      <dsp:spPr>
        <a:xfrm>
          <a:off x="344712" y="2532776"/>
          <a:ext cx="634906" cy="55481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92D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Victor Diaz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Env. Spec. A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50984</a:t>
          </a:r>
          <a:br>
            <a:rPr lang="en-US" sz="800" kern="1200" dirty="0">
              <a:solidFill>
                <a:schemeClr val="tx1"/>
              </a:solidFill>
            </a:rPr>
          </a:br>
          <a:endParaRPr lang="en-US" sz="800" kern="1200" dirty="0">
            <a:solidFill>
              <a:schemeClr val="tx1"/>
            </a:solidFill>
          </a:endParaRPr>
        </a:p>
      </dsp:txBody>
      <dsp:txXfrm>
        <a:off x="344712" y="2532776"/>
        <a:ext cx="634906" cy="554812"/>
      </dsp:txXfrm>
    </dsp:sp>
    <dsp:sp modelId="{B84C0209-69C1-4BA5-8121-B2460DA26174}">
      <dsp:nvSpPr>
        <dsp:cNvPr id="0" name=""/>
        <dsp:cNvSpPr/>
      </dsp:nvSpPr>
      <dsp:spPr>
        <a:xfrm>
          <a:off x="1375595" y="3299870"/>
          <a:ext cx="633186" cy="56180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92D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VACANT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Env. Spec. A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12282</a:t>
          </a:r>
          <a:br>
            <a:rPr lang="en-US" sz="800" kern="1200" dirty="0">
              <a:solidFill>
                <a:schemeClr val="tx1"/>
              </a:solidFill>
            </a:rPr>
          </a:br>
          <a:endParaRPr lang="en-US" sz="800" kern="1200" dirty="0">
            <a:solidFill>
              <a:schemeClr val="tx1"/>
            </a:solidFill>
          </a:endParaRPr>
        </a:p>
      </dsp:txBody>
      <dsp:txXfrm>
        <a:off x="1375595" y="3299870"/>
        <a:ext cx="633186" cy="561802"/>
      </dsp:txXfrm>
    </dsp:sp>
    <dsp:sp modelId="{FE7F6158-6812-474D-A51C-0022E9ACE314}">
      <dsp:nvSpPr>
        <dsp:cNvPr id="0" name=""/>
        <dsp:cNvSpPr/>
      </dsp:nvSpPr>
      <dsp:spPr>
        <a:xfrm>
          <a:off x="355169" y="3303079"/>
          <a:ext cx="634906" cy="56831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92D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Robert Bicknell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Env. Spec. B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10101651</a:t>
          </a:r>
          <a:br>
            <a:rPr lang="en-US" sz="800" kern="1200" dirty="0">
              <a:solidFill>
                <a:schemeClr val="tx1"/>
              </a:solidFill>
            </a:rPr>
          </a:br>
          <a:endParaRPr lang="en-US" sz="800" kern="1200" dirty="0">
            <a:solidFill>
              <a:schemeClr val="tx1"/>
            </a:solidFill>
          </a:endParaRPr>
        </a:p>
      </dsp:txBody>
      <dsp:txXfrm>
        <a:off x="355169" y="3303079"/>
        <a:ext cx="634906" cy="568316"/>
      </dsp:txXfrm>
    </dsp:sp>
    <dsp:sp modelId="{0AAF5090-E8CF-4A9F-8604-A066D1D59759}">
      <dsp:nvSpPr>
        <dsp:cNvPr id="0" name=""/>
        <dsp:cNvSpPr/>
      </dsp:nvSpPr>
      <dsp:spPr>
        <a:xfrm>
          <a:off x="1373875" y="4052378"/>
          <a:ext cx="634906" cy="55481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92D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VACANT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Env. Spec. O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12280</a:t>
          </a:r>
          <a:br>
            <a:rPr lang="en-US" sz="800" kern="1200" dirty="0">
              <a:solidFill>
                <a:schemeClr val="tx1"/>
              </a:solidFill>
            </a:rPr>
          </a:br>
          <a:endParaRPr lang="en-US" sz="800" kern="1200" dirty="0">
            <a:solidFill>
              <a:schemeClr val="tx1"/>
            </a:solidFill>
          </a:endParaRPr>
        </a:p>
      </dsp:txBody>
      <dsp:txXfrm>
        <a:off x="1373875" y="4052378"/>
        <a:ext cx="634906" cy="554812"/>
      </dsp:txXfrm>
    </dsp:sp>
    <dsp:sp modelId="{F62128A1-DCAB-40D3-BA3B-6117B1B76D6D}">
      <dsp:nvSpPr>
        <dsp:cNvPr id="0" name=""/>
        <dsp:cNvSpPr/>
      </dsp:nvSpPr>
      <dsp:spPr>
        <a:xfrm>
          <a:off x="344712" y="4050684"/>
          <a:ext cx="634906" cy="55481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92D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Carl Sullivan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Env. Spec. 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solidFill>
                <a:schemeClr val="tx1"/>
              </a:solidFill>
            </a:rPr>
            <a:t>64905/ALBQ.</a:t>
          </a:r>
          <a:br>
            <a:rPr lang="en-US" sz="800" kern="1200" dirty="0">
              <a:solidFill>
                <a:schemeClr val="tx1"/>
              </a:solidFill>
            </a:rPr>
          </a:br>
          <a:endParaRPr lang="en-US" sz="800" kern="1200" dirty="0">
            <a:solidFill>
              <a:schemeClr val="tx1"/>
            </a:solidFill>
          </a:endParaRPr>
        </a:p>
      </dsp:txBody>
      <dsp:txXfrm>
        <a:off x="344712" y="4050684"/>
        <a:ext cx="634906" cy="554812"/>
      </dsp:txXfrm>
    </dsp:sp>
    <dsp:sp modelId="{2492FFCB-5852-4A4E-9B6D-C4E59A247F51}">
      <dsp:nvSpPr>
        <dsp:cNvPr id="0" name=""/>
        <dsp:cNvSpPr/>
      </dsp:nvSpPr>
      <dsp:spPr>
        <a:xfrm>
          <a:off x="329520" y="4858707"/>
          <a:ext cx="634906" cy="55481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92D05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Thomas Collins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Env. Spec. 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12278</a:t>
          </a:r>
          <a:br>
            <a:rPr lang="en-US" sz="800" kern="1200" dirty="0">
              <a:solidFill>
                <a:schemeClr val="tx1"/>
              </a:solidFill>
            </a:rPr>
          </a:br>
          <a:endParaRPr lang="en-US" sz="800" kern="1200" dirty="0">
            <a:solidFill>
              <a:schemeClr val="tx1"/>
            </a:solidFill>
          </a:endParaRPr>
        </a:p>
      </dsp:txBody>
      <dsp:txXfrm>
        <a:off x="329520" y="4858707"/>
        <a:ext cx="634906" cy="554812"/>
      </dsp:txXfrm>
    </dsp:sp>
    <dsp:sp modelId="{0C3EC994-3068-4B10-98A7-EC0615A81372}">
      <dsp:nvSpPr>
        <dsp:cNvPr id="0" name=""/>
        <dsp:cNvSpPr/>
      </dsp:nvSpPr>
      <dsp:spPr>
        <a:xfrm>
          <a:off x="2420088" y="2166538"/>
          <a:ext cx="1085676" cy="552386"/>
        </a:xfrm>
        <a:prstGeom prst="rect">
          <a:avLst/>
        </a:prstGeom>
        <a:noFill/>
        <a:ln w="12700" cap="flat" cmpd="sng" algn="ctr">
          <a:solidFill>
            <a:srgbClr val="FFFFFF"/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none" kern="1200" dirty="0">
              <a:solidFill>
                <a:schemeClr val="tx1"/>
              </a:solidFill>
            </a:rPr>
            <a:t> Radiological and Chemical Advocacy Program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none" kern="1200" dirty="0">
              <a:solidFill>
                <a:schemeClr val="tx1"/>
              </a:solidFill>
            </a:rPr>
            <a:t>C. Loretta Valerio</a:t>
          </a:r>
          <a:br>
            <a:rPr lang="en-US" sz="700" b="1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</a:br>
          <a:r>
            <a:rPr lang="en-US" sz="700" b="1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Admin Ops I 10102679/ESPANOLA</a:t>
          </a:r>
          <a:endParaRPr lang="en-US" sz="700" b="1" u="none" kern="1200" dirty="0">
            <a:solidFill>
              <a:schemeClr val="tx1"/>
            </a:solidFill>
          </a:endParaRPr>
        </a:p>
      </dsp:txBody>
      <dsp:txXfrm>
        <a:off x="2420088" y="2166538"/>
        <a:ext cx="1085676" cy="552386"/>
      </dsp:txXfrm>
    </dsp:sp>
    <dsp:sp modelId="{93FEE054-142A-4880-9B0C-279D4016407C}">
      <dsp:nvSpPr>
        <dsp:cNvPr id="0" name=""/>
        <dsp:cNvSpPr/>
      </dsp:nvSpPr>
      <dsp:spPr>
        <a:xfrm>
          <a:off x="2607061" y="4052261"/>
          <a:ext cx="640830" cy="537278"/>
        </a:xfrm>
        <a:prstGeom prst="rect">
          <a:avLst/>
        </a:prstGeom>
        <a:noFill/>
        <a:ln w="12700" cap="flat" cmpd="sng" algn="ctr">
          <a:solidFill>
            <a:srgbClr val="FFFFFF"/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Sylvia Rodriguez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Mgmt. Analyst O 10103307</a:t>
          </a:r>
        </a:p>
      </dsp:txBody>
      <dsp:txXfrm>
        <a:off x="2607061" y="4052261"/>
        <a:ext cx="640830" cy="537278"/>
      </dsp:txXfrm>
    </dsp:sp>
    <dsp:sp modelId="{EDBFF9DB-0190-4BC4-A590-60EE59B0563C}">
      <dsp:nvSpPr>
        <dsp:cNvPr id="0" name=""/>
        <dsp:cNvSpPr/>
      </dsp:nvSpPr>
      <dsp:spPr>
        <a:xfrm>
          <a:off x="2608022" y="3249430"/>
          <a:ext cx="615948" cy="527033"/>
        </a:xfrm>
        <a:prstGeom prst="rect">
          <a:avLst/>
        </a:prstGeom>
        <a:noFill/>
        <a:ln w="12700" cap="flat" cmpd="sng" algn="ctr">
          <a:solidFill>
            <a:srgbClr val="FFFFFF"/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Bernadette Montoya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Bus. Ops. Spec. O 40565</a:t>
          </a:r>
        </a:p>
      </dsp:txBody>
      <dsp:txXfrm>
        <a:off x="2608022" y="3249430"/>
        <a:ext cx="615948" cy="527033"/>
      </dsp:txXfrm>
    </dsp:sp>
    <dsp:sp modelId="{EFE832E2-929B-4199-B2EA-92BF48458B6B}">
      <dsp:nvSpPr>
        <dsp:cNvPr id="0" name=""/>
        <dsp:cNvSpPr/>
      </dsp:nvSpPr>
      <dsp:spPr>
        <a:xfrm>
          <a:off x="4429036" y="2961818"/>
          <a:ext cx="1219667" cy="431648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8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Michael Taylor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RADON Program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Env. Spec. O 29127</a:t>
          </a:r>
        </a:p>
      </dsp:txBody>
      <dsp:txXfrm>
        <a:off x="4429036" y="2961818"/>
        <a:ext cx="1219667" cy="431648"/>
      </dsp:txXfrm>
    </dsp:sp>
    <dsp:sp modelId="{B3B47D5F-287A-46B1-A9B5-7C354A7A65E0}">
      <dsp:nvSpPr>
        <dsp:cNvPr id="0" name=""/>
        <dsp:cNvSpPr/>
      </dsp:nvSpPr>
      <dsp:spPr>
        <a:xfrm>
          <a:off x="4449113" y="1718777"/>
          <a:ext cx="1199892" cy="441244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8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Bobby M. Lopez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WIPP Coordinator - Env. Spec. 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 12036/RIO RANCHO</a:t>
          </a:r>
        </a:p>
      </dsp:txBody>
      <dsp:txXfrm>
        <a:off x="4449113" y="1718777"/>
        <a:ext cx="1199892" cy="441244"/>
      </dsp:txXfrm>
    </dsp:sp>
    <dsp:sp modelId="{297A1C5D-44E0-43CF-B5C6-A65842BA29EB}">
      <dsp:nvSpPr>
        <dsp:cNvPr id="0" name=""/>
        <dsp:cNvSpPr/>
      </dsp:nvSpPr>
      <dsp:spPr>
        <a:xfrm>
          <a:off x="4435728" y="2344063"/>
          <a:ext cx="1210863" cy="43630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8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Stephen Sanchez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Medical Imaging Program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Bus. Ops. Spec. O  - 12279 </a:t>
          </a:r>
        </a:p>
      </dsp:txBody>
      <dsp:txXfrm>
        <a:off x="4435728" y="2344063"/>
        <a:ext cx="1210863" cy="436302"/>
      </dsp:txXfrm>
    </dsp:sp>
    <dsp:sp modelId="{36F44D09-4A4D-4799-AEDF-175813CCB9BE}">
      <dsp:nvSpPr>
        <dsp:cNvPr id="0" name=""/>
        <dsp:cNvSpPr/>
      </dsp:nvSpPr>
      <dsp:spPr>
        <a:xfrm>
          <a:off x="4395553" y="3636427"/>
          <a:ext cx="1260334" cy="39208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8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Daniel Ortiz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Env. Spec. O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u="none" kern="1200" dirty="0">
              <a:solidFill>
                <a:schemeClr val="tx1"/>
              </a:solidFill>
            </a:rPr>
            <a:t>12281</a:t>
          </a:r>
        </a:p>
      </dsp:txBody>
      <dsp:txXfrm>
        <a:off x="4395553" y="3636427"/>
        <a:ext cx="1260334" cy="392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38C055-05E9-4727-9C6E-16FFE085B6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2"/>
            <a:ext cx="3043979" cy="467363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F641B-3242-4D17-8EC6-BD91FF561F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7533" y="2"/>
            <a:ext cx="3043979" cy="467363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4424A42C-F9DA-4FA1-BFCC-89C81CFA4DBA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200C5-6578-4ECE-8C1B-5E25E3F89C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8841740"/>
            <a:ext cx="3043979" cy="467363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CD32A-9F45-476F-B9D9-4042E518BF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7533" y="8841740"/>
            <a:ext cx="3043979" cy="467363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03BB1C84-D296-42E7-9DC3-964A0D81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692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43979" cy="467363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3" y="2"/>
            <a:ext cx="3043979" cy="467363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C9900D92-2B22-4721-9413-89A4C1B781D5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81" rIns="91557" bIns="457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79689"/>
            <a:ext cx="5617208" cy="3665776"/>
          </a:xfrm>
          <a:prstGeom prst="rect">
            <a:avLst/>
          </a:prstGeom>
        </p:spPr>
        <p:txBody>
          <a:bodyPr vert="horz" lIns="91557" tIns="45781" rIns="91557" bIns="4578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1740"/>
            <a:ext cx="3043979" cy="467363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3" y="8841740"/>
            <a:ext cx="3043979" cy="467363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DFBFA39D-4133-4376-8519-28589131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49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2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5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0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7856-64EF-4636-AF93-1C055B83068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8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B27877-983F-4820-B282-2235175895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161272"/>
              </p:ext>
            </p:extLst>
          </p:nvPr>
        </p:nvGraphicFramePr>
        <p:xfrm>
          <a:off x="1089248" y="54968"/>
          <a:ext cx="8665097" cy="6553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612A8B6-FD69-4292-9440-2DAE2C7CD4FD}"/>
              </a:ext>
            </a:extLst>
          </p:cNvPr>
          <p:cNvSpPr txBox="1"/>
          <p:nvPr/>
        </p:nvSpPr>
        <p:spPr>
          <a:xfrm>
            <a:off x="1314069" y="6516789"/>
            <a:ext cx="650824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ALL STAFF ARE LOCATED IN SANTA FE UNLESS NOTED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0CEBC-AD5F-4257-8D8C-47E5430149BE}"/>
              </a:ext>
            </a:extLst>
          </p:cNvPr>
          <p:cNvSpPr txBox="1"/>
          <p:nvPr/>
        </p:nvSpPr>
        <p:spPr>
          <a:xfrm>
            <a:off x="3032461" y="137049"/>
            <a:ext cx="4314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Radiation Control Bureau – </a:t>
            </a:r>
            <a:r>
              <a:rPr lang="en-US" sz="1200"/>
              <a:t>(08/01/19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38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1084</TotalTime>
  <Words>170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Michaelene Kyrala</dc:creator>
  <cp:lastModifiedBy>Carl Sullivan</cp:lastModifiedBy>
  <cp:revision>106</cp:revision>
  <cp:lastPrinted>2019-04-03T15:50:56Z</cp:lastPrinted>
  <dcterms:created xsi:type="dcterms:W3CDTF">2019-03-25T20:37:17Z</dcterms:created>
  <dcterms:modified xsi:type="dcterms:W3CDTF">2019-08-14T14:17:38Z</dcterms:modified>
</cp:coreProperties>
</file>