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73_5B232CA9.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613" r:id="rId5"/>
    <p:sldId id="619" r:id="rId6"/>
    <p:sldId id="620" r:id="rId7"/>
    <p:sldId id="616" r:id="rId8"/>
    <p:sldId id="637" r:id="rId9"/>
    <p:sldId id="638" r:id="rId10"/>
    <p:sldId id="639" r:id="rId11"/>
    <p:sldId id="627" r:id="rId12"/>
    <p:sldId id="623" r:id="rId13"/>
    <p:sldId id="636" r:id="rId14"/>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D63D87-EDBC-6C0D-F29B-9AB56C8D7353}" name="Rosebrough, Amy, ENV" initials="AR" userId="S::amy.rosebrough@env.nm.gov::f4fbf683-5930-47c4-8436-8f51ffe16908" providerId="AD"/>
  <p188:author id="{FE7894B3-C498-123B-D212-A70A5CE8C554}" name="Finkelstein, Rachel, EMNRD" initials="RF" userId="S::Rachel.Finkelstein@emnrd.nm.gov::3f6f0b8e-2ecd-4ea7-a8ca-97bf02b6f40d" providerId="AD"/>
  <p188:author id="{683FD4B4-BEF9-845C-6843-8CCD908134B4}" name="Vaughn, Kolt, ENV" initials="KV" userId="S::kolt.vaughn@env.nm.gov::62b27fc8-ced0-46eb-b800-60ef7acb98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D2345"/>
    <a:srgbClr val="718C55"/>
    <a:srgbClr val="E6C254"/>
    <a:srgbClr val="F4F1E2"/>
    <a:srgbClr val="72566C"/>
    <a:srgbClr val="F1E1C0"/>
    <a:srgbClr val="FEFAC9"/>
    <a:srgbClr val="026773"/>
    <a:srgbClr val="6297E6"/>
    <a:srgbClr val="1997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CEFFE-0873-4BB7-BFF6-244A0AE52080}" v="23" dt="2024-01-09T20:27:15.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brough, Amy, ENV" userId="f4fbf683-5930-47c4-8436-8f51ffe16908" providerId="ADAL" clId="{AD6CEFFE-0873-4BB7-BFF6-244A0AE52080}"/>
    <pc:docChg chg="undo redo custSel delSld modSld delMainMaster">
      <pc:chgData name="Rosebrough, Amy, ENV" userId="f4fbf683-5930-47c4-8436-8f51ffe16908" providerId="ADAL" clId="{AD6CEFFE-0873-4BB7-BFF6-244A0AE52080}" dt="2024-01-09T20:29:36.757" v="1592" actId="20577"/>
      <pc:docMkLst>
        <pc:docMk/>
      </pc:docMkLst>
      <pc:sldChg chg="modSp mod">
        <pc:chgData name="Rosebrough, Amy, ENV" userId="f4fbf683-5930-47c4-8436-8f51ffe16908" providerId="ADAL" clId="{AD6CEFFE-0873-4BB7-BFF6-244A0AE52080}" dt="2024-01-03T22:20:35.292" v="12" actId="20577"/>
        <pc:sldMkLst>
          <pc:docMk/>
          <pc:sldMk cId="0" sldId="613"/>
        </pc:sldMkLst>
        <pc:spChg chg="mod">
          <ac:chgData name="Rosebrough, Amy, ENV" userId="f4fbf683-5930-47c4-8436-8f51ffe16908" providerId="ADAL" clId="{AD6CEFFE-0873-4BB7-BFF6-244A0AE52080}" dt="2024-01-03T22:20:35.292" v="12" actId="20577"/>
          <ac:spMkLst>
            <pc:docMk/>
            <pc:sldMk cId="0" sldId="613"/>
            <ac:spMk id="10243" creationId="{2553D0CA-17D0-85C6-618A-F448794F6043}"/>
          </ac:spMkLst>
        </pc:spChg>
      </pc:sldChg>
      <pc:sldChg chg="addSp delSp modSp del mod">
        <pc:chgData name="Rosebrough, Amy, ENV" userId="f4fbf683-5930-47c4-8436-8f51ffe16908" providerId="ADAL" clId="{AD6CEFFE-0873-4BB7-BFF6-244A0AE52080}" dt="2024-01-09T20:26:26.667" v="1528" actId="2696"/>
        <pc:sldMkLst>
          <pc:docMk/>
          <pc:sldMk cId="0" sldId="617"/>
        </pc:sldMkLst>
        <pc:spChg chg="del mod">
          <ac:chgData name="Rosebrough, Amy, ENV" userId="f4fbf683-5930-47c4-8436-8f51ffe16908" providerId="ADAL" clId="{AD6CEFFE-0873-4BB7-BFF6-244A0AE52080}" dt="2024-01-03T22:31:00.285" v="71" actId="478"/>
          <ac:spMkLst>
            <pc:docMk/>
            <pc:sldMk cId="0" sldId="617"/>
            <ac:spMk id="3" creationId="{6973FEF1-0131-4807-571B-47F06F17CB5F}"/>
          </ac:spMkLst>
        </pc:spChg>
        <pc:spChg chg="mod">
          <ac:chgData name="Rosebrough, Amy, ENV" userId="f4fbf683-5930-47c4-8436-8f51ffe16908" providerId="ADAL" clId="{AD6CEFFE-0873-4BB7-BFF6-244A0AE52080}" dt="2024-01-03T22:42:37.736" v="670" actId="20577"/>
          <ac:spMkLst>
            <pc:docMk/>
            <pc:sldMk cId="0" sldId="617"/>
            <ac:spMk id="5" creationId="{1D7DA736-B07F-B0C0-B0E8-7644EAFDEE36}"/>
          </ac:spMkLst>
        </pc:spChg>
        <pc:spChg chg="mod">
          <ac:chgData name="Rosebrough, Amy, ENV" userId="f4fbf683-5930-47c4-8436-8f51ffe16908" providerId="ADAL" clId="{AD6CEFFE-0873-4BB7-BFF6-244A0AE52080}" dt="2024-01-03T22:31:09.384" v="74" actId="1076"/>
          <ac:spMkLst>
            <pc:docMk/>
            <pc:sldMk cId="0" sldId="617"/>
            <ac:spMk id="15" creationId="{082958EA-63DD-FF38-0220-B3B336F9FFA4}"/>
          </ac:spMkLst>
        </pc:spChg>
        <pc:spChg chg="mod">
          <ac:chgData name="Rosebrough, Amy, ENV" userId="f4fbf683-5930-47c4-8436-8f51ffe16908" providerId="ADAL" clId="{AD6CEFFE-0873-4BB7-BFF6-244A0AE52080}" dt="2024-01-03T22:32:48.547" v="86" actId="20577"/>
          <ac:spMkLst>
            <pc:docMk/>
            <pc:sldMk cId="0" sldId="617"/>
            <ac:spMk id="14341" creationId="{DFF98950-3A62-2876-40F5-17356D429F15}"/>
          </ac:spMkLst>
        </pc:spChg>
        <pc:graphicFrameChg chg="del">
          <ac:chgData name="Rosebrough, Amy, ENV" userId="f4fbf683-5930-47c4-8436-8f51ffe16908" providerId="ADAL" clId="{AD6CEFFE-0873-4BB7-BFF6-244A0AE52080}" dt="2024-01-03T22:26:39.179" v="50" actId="478"/>
          <ac:graphicFrameMkLst>
            <pc:docMk/>
            <pc:sldMk cId="0" sldId="617"/>
            <ac:graphicFrameMk id="9" creationId="{409814ED-AEE2-F55B-9046-F80A4218C81C}"/>
          </ac:graphicFrameMkLst>
        </pc:graphicFrameChg>
        <pc:graphicFrameChg chg="del">
          <ac:chgData name="Rosebrough, Amy, ENV" userId="f4fbf683-5930-47c4-8436-8f51ffe16908" providerId="ADAL" clId="{AD6CEFFE-0873-4BB7-BFF6-244A0AE52080}" dt="2024-01-03T22:29:31.090" v="58" actId="478"/>
          <ac:graphicFrameMkLst>
            <pc:docMk/>
            <pc:sldMk cId="0" sldId="617"/>
            <ac:graphicFrameMk id="10" creationId="{E63351F4-47FA-63BD-0CD3-8FE8D9B98850}"/>
          </ac:graphicFrameMkLst>
        </pc:graphicFrameChg>
        <pc:graphicFrameChg chg="del">
          <ac:chgData name="Rosebrough, Amy, ENV" userId="f4fbf683-5930-47c4-8436-8f51ffe16908" providerId="ADAL" clId="{AD6CEFFE-0873-4BB7-BFF6-244A0AE52080}" dt="2024-01-03T22:30:20.514" v="61" actId="478"/>
          <ac:graphicFrameMkLst>
            <pc:docMk/>
            <pc:sldMk cId="0" sldId="617"/>
            <ac:graphicFrameMk id="14" creationId="{0074EF55-2E26-E07D-468F-07776277DB5E}"/>
          </ac:graphicFrameMkLst>
        </pc:graphicFrameChg>
        <pc:picChg chg="add mod">
          <ac:chgData name="Rosebrough, Amy, ENV" userId="f4fbf683-5930-47c4-8436-8f51ffe16908" providerId="ADAL" clId="{AD6CEFFE-0873-4BB7-BFF6-244A0AE52080}" dt="2024-01-03T22:30:49.258" v="68" actId="14100"/>
          <ac:picMkLst>
            <pc:docMk/>
            <pc:sldMk cId="0" sldId="617"/>
            <ac:picMk id="4" creationId="{68FF85B1-2F71-A729-EF1E-3696682A7336}"/>
          </ac:picMkLst>
        </pc:picChg>
        <pc:picChg chg="add mod modCrop">
          <ac:chgData name="Rosebrough, Amy, ENV" userId="f4fbf683-5930-47c4-8436-8f51ffe16908" providerId="ADAL" clId="{AD6CEFFE-0873-4BB7-BFF6-244A0AE52080}" dt="2024-01-03T22:31:18.717" v="76" actId="14100"/>
          <ac:picMkLst>
            <pc:docMk/>
            <pc:sldMk cId="0" sldId="617"/>
            <ac:picMk id="7" creationId="{7DD2DE63-D266-1688-638D-F2B44D224EF8}"/>
          </ac:picMkLst>
        </pc:picChg>
      </pc:sldChg>
      <pc:sldChg chg="modSp mod">
        <pc:chgData name="Rosebrough, Amy, ENV" userId="f4fbf683-5930-47c4-8436-8f51ffe16908" providerId="ADAL" clId="{AD6CEFFE-0873-4BB7-BFF6-244A0AE52080}" dt="2024-01-03T22:21:14.825" v="26" actId="20577"/>
        <pc:sldMkLst>
          <pc:docMk/>
          <pc:sldMk cId="1045606707" sldId="619"/>
        </pc:sldMkLst>
        <pc:spChg chg="mod">
          <ac:chgData name="Rosebrough, Amy, ENV" userId="f4fbf683-5930-47c4-8436-8f51ffe16908" providerId="ADAL" clId="{AD6CEFFE-0873-4BB7-BFF6-244A0AE52080}" dt="2024-01-03T22:21:14.825" v="26" actId="20577"/>
          <ac:spMkLst>
            <pc:docMk/>
            <pc:sldMk cId="1045606707" sldId="619"/>
            <ac:spMk id="11268" creationId="{042DC8CD-CDE8-202B-ADAD-AD7BDCD1CD25}"/>
          </ac:spMkLst>
        </pc:spChg>
      </pc:sldChg>
      <pc:sldChg chg="addSp delSp modSp mod">
        <pc:chgData name="Rosebrough, Amy, ENV" userId="f4fbf683-5930-47c4-8436-8f51ffe16908" providerId="ADAL" clId="{AD6CEFFE-0873-4BB7-BFF6-244A0AE52080}" dt="2024-01-09T20:25:29.774" v="1527" actId="1076"/>
        <pc:sldMkLst>
          <pc:docMk/>
          <pc:sldMk cId="1120393072" sldId="620"/>
        </pc:sldMkLst>
        <pc:spChg chg="add mod">
          <ac:chgData name="Rosebrough, Amy, ENV" userId="f4fbf683-5930-47c4-8436-8f51ffe16908" providerId="ADAL" clId="{AD6CEFFE-0873-4BB7-BFF6-244A0AE52080}" dt="2024-01-03T22:48:46.560" v="780" actId="207"/>
          <ac:spMkLst>
            <pc:docMk/>
            <pc:sldMk cId="1120393072" sldId="620"/>
            <ac:spMk id="2" creationId="{4130E7C5-AFF1-80AB-346B-CB31B2396014}"/>
          </ac:spMkLst>
        </pc:spChg>
        <pc:spChg chg="mod">
          <ac:chgData name="Rosebrough, Amy, ENV" userId="f4fbf683-5930-47c4-8436-8f51ffe16908" providerId="ADAL" clId="{AD6CEFFE-0873-4BB7-BFF6-244A0AE52080}" dt="2024-01-09T20:24:34.176" v="1520" actId="1076"/>
          <ac:spMkLst>
            <pc:docMk/>
            <pc:sldMk cId="1120393072" sldId="620"/>
            <ac:spMk id="3" creationId="{32034B77-FCFB-BA7D-B924-DE8A8E875DF2}"/>
          </ac:spMkLst>
        </pc:spChg>
        <pc:spChg chg="mod">
          <ac:chgData name="Rosebrough, Amy, ENV" userId="f4fbf683-5930-47c4-8436-8f51ffe16908" providerId="ADAL" clId="{AD6CEFFE-0873-4BB7-BFF6-244A0AE52080}" dt="2024-01-09T20:25:29.774" v="1527" actId="1076"/>
          <ac:spMkLst>
            <pc:docMk/>
            <pc:sldMk cId="1120393072" sldId="620"/>
            <ac:spMk id="4" creationId="{F17B6024-5686-E4B7-D598-4C088A9AD14D}"/>
          </ac:spMkLst>
        </pc:spChg>
        <pc:spChg chg="mod">
          <ac:chgData name="Rosebrough, Amy, ENV" userId="f4fbf683-5930-47c4-8436-8f51ffe16908" providerId="ADAL" clId="{AD6CEFFE-0873-4BB7-BFF6-244A0AE52080}" dt="2024-01-09T20:25:20.595" v="1526" actId="14100"/>
          <ac:spMkLst>
            <pc:docMk/>
            <pc:sldMk cId="1120393072" sldId="620"/>
            <ac:spMk id="6" creationId="{12DC2F54-362B-CDF9-5549-5C2418C52D69}"/>
          </ac:spMkLst>
        </pc:spChg>
        <pc:spChg chg="mod topLvl">
          <ac:chgData name="Rosebrough, Amy, ENV" userId="f4fbf683-5930-47c4-8436-8f51ffe16908" providerId="ADAL" clId="{AD6CEFFE-0873-4BB7-BFF6-244A0AE52080}" dt="2024-01-09T20:25:10.628" v="1524" actId="1076"/>
          <ac:spMkLst>
            <pc:docMk/>
            <pc:sldMk cId="1120393072" sldId="620"/>
            <ac:spMk id="8" creationId="{DBD26D8B-210B-BE02-00F1-6D2ADBE4763A}"/>
          </ac:spMkLst>
        </pc:spChg>
        <pc:spChg chg="mod">
          <ac:chgData name="Rosebrough, Amy, ENV" userId="f4fbf683-5930-47c4-8436-8f51ffe16908" providerId="ADAL" clId="{AD6CEFFE-0873-4BB7-BFF6-244A0AE52080}" dt="2024-01-03T22:48:31.585" v="775" actId="207"/>
          <ac:spMkLst>
            <pc:docMk/>
            <pc:sldMk cId="1120393072" sldId="620"/>
            <ac:spMk id="9" creationId="{9334F34F-2FD2-E731-A03A-17816C764159}"/>
          </ac:spMkLst>
        </pc:spChg>
        <pc:spChg chg="mod">
          <ac:chgData name="Rosebrough, Amy, ENV" userId="f4fbf683-5930-47c4-8436-8f51ffe16908" providerId="ADAL" clId="{AD6CEFFE-0873-4BB7-BFF6-244A0AE52080}" dt="2024-01-09T20:25:04.610" v="1523" actId="14100"/>
          <ac:spMkLst>
            <pc:docMk/>
            <pc:sldMk cId="1120393072" sldId="620"/>
            <ac:spMk id="10" creationId="{AF4B1CD3-BDFB-35FD-36EF-A2ECAB2745E6}"/>
          </ac:spMkLst>
        </pc:spChg>
        <pc:spChg chg="add del mod">
          <ac:chgData name="Rosebrough, Amy, ENV" userId="f4fbf683-5930-47c4-8436-8f51ffe16908" providerId="ADAL" clId="{AD6CEFFE-0873-4BB7-BFF6-244A0AE52080}" dt="2024-01-03T22:47:59.553" v="771"/>
          <ac:spMkLst>
            <pc:docMk/>
            <pc:sldMk cId="1120393072" sldId="620"/>
            <ac:spMk id="11" creationId="{30EA6DBD-DDC2-2967-EA7C-3930F22A2CF5}"/>
          </ac:spMkLst>
        </pc:spChg>
        <pc:spChg chg="mod">
          <ac:chgData name="Rosebrough, Amy, ENV" userId="f4fbf683-5930-47c4-8436-8f51ffe16908" providerId="ADAL" clId="{AD6CEFFE-0873-4BB7-BFF6-244A0AE52080}" dt="2024-01-03T22:47:20.038" v="763" actId="1076"/>
          <ac:spMkLst>
            <pc:docMk/>
            <pc:sldMk cId="1120393072" sldId="620"/>
            <ac:spMk id="12" creationId="{F2FA2786-66EA-05F5-389C-A426EB385F5F}"/>
          </ac:spMkLst>
        </pc:spChg>
        <pc:spChg chg="del">
          <ac:chgData name="Rosebrough, Amy, ENV" userId="f4fbf683-5930-47c4-8436-8f51ffe16908" providerId="ADAL" clId="{AD6CEFFE-0873-4BB7-BFF6-244A0AE52080}" dt="2024-01-03T22:46:05.221" v="747" actId="478"/>
          <ac:spMkLst>
            <pc:docMk/>
            <pc:sldMk cId="1120393072" sldId="620"/>
            <ac:spMk id="13" creationId="{47914F37-6F56-3549-97BD-12A8B77EAEB5}"/>
          </ac:spMkLst>
        </pc:spChg>
        <pc:spChg chg="add mod">
          <ac:chgData name="Rosebrough, Amy, ENV" userId="f4fbf683-5930-47c4-8436-8f51ffe16908" providerId="ADAL" clId="{AD6CEFFE-0873-4BB7-BFF6-244A0AE52080}" dt="2024-01-03T22:55:37.538" v="909" actId="122"/>
          <ac:spMkLst>
            <pc:docMk/>
            <pc:sldMk cId="1120393072" sldId="620"/>
            <ac:spMk id="14" creationId="{1BA4A835-1274-2991-33A2-DD8E2190D5B5}"/>
          </ac:spMkLst>
        </pc:spChg>
        <pc:spChg chg="mod">
          <ac:chgData name="Rosebrough, Amy, ENV" userId="f4fbf683-5930-47c4-8436-8f51ffe16908" providerId="ADAL" clId="{AD6CEFFE-0873-4BB7-BFF6-244A0AE52080}" dt="2024-01-03T22:48:48.915" v="781" actId="207"/>
          <ac:spMkLst>
            <pc:docMk/>
            <pc:sldMk cId="1120393072" sldId="620"/>
            <ac:spMk id="13317" creationId="{8FF786C3-F2D5-DE47-25F3-45735272F81E}"/>
          </ac:spMkLst>
        </pc:spChg>
        <pc:grpChg chg="del mod">
          <ac:chgData name="Rosebrough, Amy, ENV" userId="f4fbf683-5930-47c4-8436-8f51ffe16908" providerId="ADAL" clId="{AD6CEFFE-0873-4BB7-BFF6-244A0AE52080}" dt="2024-01-03T22:44:33.129" v="697" actId="478"/>
          <ac:grpSpMkLst>
            <pc:docMk/>
            <pc:sldMk cId="1120393072" sldId="620"/>
            <ac:grpSpMk id="7" creationId="{070221D9-246A-455F-5B9A-5ECC5A5854C8}"/>
          </ac:grpSpMkLst>
        </pc:grpChg>
        <pc:picChg chg="del topLvl">
          <ac:chgData name="Rosebrough, Amy, ENV" userId="f4fbf683-5930-47c4-8436-8f51ffe16908" providerId="ADAL" clId="{AD6CEFFE-0873-4BB7-BFF6-244A0AE52080}" dt="2024-01-03T22:44:33.129" v="697" actId="478"/>
          <ac:picMkLst>
            <pc:docMk/>
            <pc:sldMk cId="1120393072" sldId="620"/>
            <ac:picMk id="5" creationId="{78D49B09-FE8F-0C27-B735-FD439A6FD290}"/>
          </ac:picMkLst>
        </pc:picChg>
      </pc:sldChg>
      <pc:sldChg chg="modSp mod">
        <pc:chgData name="Rosebrough, Amy, ENV" userId="f4fbf683-5930-47c4-8436-8f51ffe16908" providerId="ADAL" clId="{AD6CEFFE-0873-4BB7-BFF6-244A0AE52080}" dt="2024-01-09T20:29:36.757" v="1592" actId="20577"/>
        <pc:sldMkLst>
          <pc:docMk/>
          <pc:sldMk cId="2712760349" sldId="623"/>
        </pc:sldMkLst>
        <pc:spChg chg="mod">
          <ac:chgData name="Rosebrough, Amy, ENV" userId="f4fbf683-5930-47c4-8436-8f51ffe16908" providerId="ADAL" clId="{AD6CEFFE-0873-4BB7-BFF6-244A0AE52080}" dt="2024-01-09T20:29:36.757" v="1592" actId="20577"/>
          <ac:spMkLst>
            <pc:docMk/>
            <pc:sldMk cId="2712760349" sldId="623"/>
            <ac:spMk id="13315" creationId="{6F7B01EB-1290-F6C2-F517-BA98BDB32963}"/>
          </ac:spMkLst>
        </pc:spChg>
        <pc:spChg chg="mod">
          <ac:chgData name="Rosebrough, Amy, ENV" userId="f4fbf683-5930-47c4-8436-8f51ffe16908" providerId="ADAL" clId="{AD6CEFFE-0873-4BB7-BFF6-244A0AE52080}" dt="2024-01-03T22:36:59.535" v="147" actId="20577"/>
          <ac:spMkLst>
            <pc:docMk/>
            <pc:sldMk cId="2712760349" sldId="623"/>
            <ac:spMk id="13318" creationId="{554BBD0B-6888-25AD-68F2-B98B8A558561}"/>
          </ac:spMkLst>
        </pc:spChg>
        <pc:spChg chg="mod">
          <ac:chgData name="Rosebrough, Amy, ENV" userId="f4fbf683-5930-47c4-8436-8f51ffe16908" providerId="ADAL" clId="{AD6CEFFE-0873-4BB7-BFF6-244A0AE52080}" dt="2024-01-03T22:36:45.932" v="123" actId="20577"/>
          <ac:spMkLst>
            <pc:docMk/>
            <pc:sldMk cId="2712760349" sldId="623"/>
            <ac:spMk id="13319" creationId="{8712B751-D25F-F105-1C68-0C39F3D20044}"/>
          </ac:spMkLst>
        </pc:spChg>
      </pc:sldChg>
      <pc:sldChg chg="del">
        <pc:chgData name="Rosebrough, Amy, ENV" userId="f4fbf683-5930-47c4-8436-8f51ffe16908" providerId="ADAL" clId="{AD6CEFFE-0873-4BB7-BFF6-244A0AE52080}" dt="2024-01-03T22:36:29.272" v="109" actId="2696"/>
        <pc:sldMkLst>
          <pc:docMk/>
          <pc:sldMk cId="757236662" sldId="625"/>
        </pc:sldMkLst>
      </pc:sldChg>
      <pc:sldChg chg="addSp delSp modSp mod">
        <pc:chgData name="Rosebrough, Amy, ENV" userId="f4fbf683-5930-47c4-8436-8f51ffe16908" providerId="ADAL" clId="{AD6CEFFE-0873-4BB7-BFF6-244A0AE52080}" dt="2024-01-03T23:07:41.883" v="1344" actId="1076"/>
        <pc:sldMkLst>
          <pc:docMk/>
          <pc:sldMk cId="1529031849" sldId="627"/>
        </pc:sldMkLst>
        <pc:spChg chg="add mod">
          <ac:chgData name="Rosebrough, Amy, ENV" userId="f4fbf683-5930-47c4-8436-8f51ffe16908" providerId="ADAL" clId="{AD6CEFFE-0873-4BB7-BFF6-244A0AE52080}" dt="2024-01-03T23:07:41.883" v="1344" actId="1076"/>
          <ac:spMkLst>
            <pc:docMk/>
            <pc:sldMk cId="1529031849" sldId="627"/>
            <ac:spMk id="2" creationId="{E3CCF9D6-8EEB-4A05-8419-9127874E7627}"/>
          </ac:spMkLst>
        </pc:spChg>
        <pc:spChg chg="mod">
          <ac:chgData name="Rosebrough, Amy, ENV" userId="f4fbf683-5930-47c4-8436-8f51ffe16908" providerId="ADAL" clId="{AD6CEFFE-0873-4BB7-BFF6-244A0AE52080}" dt="2024-01-03T23:06:24.911" v="1196"/>
          <ac:spMkLst>
            <pc:docMk/>
            <pc:sldMk cId="1529031849" sldId="627"/>
            <ac:spMk id="3" creationId="{8A66ED0B-9DEE-97F6-9D80-76B9106DB8A3}"/>
          </ac:spMkLst>
        </pc:spChg>
        <pc:spChg chg="del">
          <ac:chgData name="Rosebrough, Amy, ENV" userId="f4fbf683-5930-47c4-8436-8f51ffe16908" providerId="ADAL" clId="{AD6CEFFE-0873-4BB7-BFF6-244A0AE52080}" dt="2024-01-03T23:06:07.826" v="1192" actId="478"/>
          <ac:spMkLst>
            <pc:docMk/>
            <pc:sldMk cId="1529031849" sldId="627"/>
            <ac:spMk id="7" creationId="{16244FC6-571B-DEB0-CF2E-EC218CF8E520}"/>
          </ac:spMkLst>
        </pc:spChg>
        <pc:spChg chg="mod">
          <ac:chgData name="Rosebrough, Amy, ENV" userId="f4fbf683-5930-47c4-8436-8f51ffe16908" providerId="ADAL" clId="{AD6CEFFE-0873-4BB7-BFF6-244A0AE52080}" dt="2024-01-03T22:34:01.266" v="101" actId="20577"/>
          <ac:spMkLst>
            <pc:docMk/>
            <pc:sldMk cId="1529031849" sldId="627"/>
            <ac:spMk id="11268" creationId="{042DC8CD-CDE8-202B-ADAD-AD7BDCD1CD25}"/>
          </ac:spMkLst>
        </pc:spChg>
        <pc:picChg chg="add del">
          <ac:chgData name="Rosebrough, Amy, ENV" userId="f4fbf683-5930-47c4-8436-8f51ffe16908" providerId="ADAL" clId="{AD6CEFFE-0873-4BB7-BFF6-244A0AE52080}" dt="2024-01-03T23:06:16.323" v="1194" actId="478"/>
          <ac:picMkLst>
            <pc:docMk/>
            <pc:sldMk cId="1529031849" sldId="627"/>
            <ac:picMk id="6" creationId="{5D845A7B-E962-3C20-039E-67DBE190CC6E}"/>
          </ac:picMkLst>
        </pc:picChg>
      </pc:sldChg>
      <pc:sldChg chg="modSp del mod">
        <pc:chgData name="Rosebrough, Amy, ENV" userId="f4fbf683-5930-47c4-8436-8f51ffe16908" providerId="ADAL" clId="{AD6CEFFE-0873-4BB7-BFF6-244A0AE52080}" dt="2024-01-03T22:59:34.119" v="1080" actId="2696"/>
        <pc:sldMkLst>
          <pc:docMk/>
          <pc:sldMk cId="1656844216" sldId="629"/>
        </pc:sldMkLst>
        <pc:spChg chg="mod">
          <ac:chgData name="Rosebrough, Amy, ENV" userId="f4fbf683-5930-47c4-8436-8f51ffe16908" providerId="ADAL" clId="{AD6CEFFE-0873-4BB7-BFF6-244A0AE52080}" dt="2024-01-03T22:41:55.355" v="645" actId="20577"/>
          <ac:spMkLst>
            <pc:docMk/>
            <pc:sldMk cId="1656844216" sldId="629"/>
            <ac:spMk id="5" creationId="{5784A79C-1B49-EC76-23F9-B34B3DAA8195}"/>
          </ac:spMkLst>
        </pc:spChg>
      </pc:sldChg>
      <pc:sldChg chg="addSp delSp modSp del mod">
        <pc:chgData name="Rosebrough, Amy, ENV" userId="f4fbf683-5930-47c4-8436-8f51ffe16908" providerId="ADAL" clId="{AD6CEFFE-0873-4BB7-BFF6-244A0AE52080}" dt="2024-01-09T20:27:19.041" v="1530" actId="2696"/>
        <pc:sldMkLst>
          <pc:docMk/>
          <pc:sldMk cId="4039599278" sldId="631"/>
        </pc:sldMkLst>
        <pc:spChg chg="del">
          <ac:chgData name="Rosebrough, Amy, ENV" userId="f4fbf683-5930-47c4-8436-8f51ffe16908" providerId="ADAL" clId="{AD6CEFFE-0873-4BB7-BFF6-244A0AE52080}" dt="2024-01-03T22:33:25.917" v="91" actId="478"/>
          <ac:spMkLst>
            <pc:docMk/>
            <pc:sldMk cId="4039599278" sldId="631"/>
            <ac:spMk id="5" creationId="{1D7DA736-B07F-B0C0-B0E8-7644EAFDEE36}"/>
          </ac:spMkLst>
        </pc:spChg>
        <pc:spChg chg="add mod">
          <ac:chgData name="Rosebrough, Amy, ENV" userId="f4fbf683-5930-47c4-8436-8f51ffe16908" providerId="ADAL" clId="{AD6CEFFE-0873-4BB7-BFF6-244A0AE52080}" dt="2024-01-03T22:33:29.300" v="93" actId="1076"/>
          <ac:spMkLst>
            <pc:docMk/>
            <pc:sldMk cId="4039599278" sldId="631"/>
            <ac:spMk id="7" creationId="{905BCAB3-BF43-5707-A959-124F62938CC9}"/>
          </ac:spMkLst>
        </pc:spChg>
        <pc:spChg chg="mod">
          <ac:chgData name="Rosebrough, Amy, ENV" userId="f4fbf683-5930-47c4-8436-8f51ffe16908" providerId="ADAL" clId="{AD6CEFFE-0873-4BB7-BFF6-244A0AE52080}" dt="2024-01-03T22:33:45.165" v="97" actId="20577"/>
          <ac:spMkLst>
            <pc:docMk/>
            <pc:sldMk cId="4039599278" sldId="631"/>
            <ac:spMk id="8" creationId="{3F0D8CAA-64A3-2D9D-F926-701A4FDB638D}"/>
          </ac:spMkLst>
        </pc:spChg>
        <pc:spChg chg="del">
          <ac:chgData name="Rosebrough, Amy, ENV" userId="f4fbf683-5930-47c4-8436-8f51ffe16908" providerId="ADAL" clId="{AD6CEFFE-0873-4BB7-BFF6-244A0AE52080}" dt="2024-01-03T22:32:11.439" v="80" actId="478"/>
          <ac:spMkLst>
            <pc:docMk/>
            <pc:sldMk cId="4039599278" sldId="631"/>
            <ac:spMk id="9" creationId="{37824011-E5A9-0DA1-B008-D41D95CDB122}"/>
          </ac:spMkLst>
        </pc:spChg>
        <pc:spChg chg="add mod">
          <ac:chgData name="Rosebrough, Amy, ENV" userId="f4fbf683-5930-47c4-8436-8f51ffe16908" providerId="ADAL" clId="{AD6CEFFE-0873-4BB7-BFF6-244A0AE52080}" dt="2024-01-03T22:43:11.456" v="676" actId="1076"/>
          <ac:spMkLst>
            <pc:docMk/>
            <pc:sldMk cId="4039599278" sldId="631"/>
            <ac:spMk id="10" creationId="{54191F13-7288-8400-0CBE-7CBBD4061707}"/>
          </ac:spMkLst>
        </pc:spChg>
        <pc:graphicFrameChg chg="del">
          <ac:chgData name="Rosebrough, Amy, ENV" userId="f4fbf683-5930-47c4-8436-8f51ffe16908" providerId="ADAL" clId="{AD6CEFFE-0873-4BB7-BFF6-244A0AE52080}" dt="2024-01-03T22:32:03.422" v="77" actId="478"/>
          <ac:graphicFrameMkLst>
            <pc:docMk/>
            <pc:sldMk cId="4039599278" sldId="631"/>
            <ac:graphicFrameMk id="3" creationId="{8EACA37A-6DFE-929C-2C7D-562C31BE6B7D}"/>
          </ac:graphicFrameMkLst>
        </pc:graphicFrameChg>
        <pc:picChg chg="add mod">
          <ac:chgData name="Rosebrough, Amy, ENV" userId="f4fbf683-5930-47c4-8436-8f51ffe16908" providerId="ADAL" clId="{AD6CEFFE-0873-4BB7-BFF6-244A0AE52080}" dt="2024-01-03T22:32:23.007" v="83" actId="1076"/>
          <ac:picMkLst>
            <pc:docMk/>
            <pc:sldMk cId="4039599278" sldId="631"/>
            <ac:picMk id="6" creationId="{604B3F65-3FF3-6F15-CAF7-5CA591C592F6}"/>
          </ac:picMkLst>
        </pc:picChg>
      </pc:sldChg>
      <pc:sldChg chg="addSp delSp modSp del mod">
        <pc:chgData name="Rosebrough, Amy, ENV" userId="f4fbf683-5930-47c4-8436-8f51ffe16908" providerId="ADAL" clId="{AD6CEFFE-0873-4BB7-BFF6-244A0AE52080}" dt="2024-01-09T20:26:40.179" v="1529" actId="2696"/>
        <pc:sldMkLst>
          <pc:docMk/>
          <pc:sldMk cId="154258014" sldId="632"/>
        </pc:sldMkLst>
        <pc:spChg chg="del">
          <ac:chgData name="Rosebrough, Amy, ENV" userId="f4fbf683-5930-47c4-8436-8f51ffe16908" providerId="ADAL" clId="{AD6CEFFE-0873-4BB7-BFF6-244A0AE52080}" dt="2024-01-03T22:33:18.821" v="88" actId="478"/>
          <ac:spMkLst>
            <pc:docMk/>
            <pc:sldMk cId="154258014" sldId="632"/>
            <ac:spMk id="5" creationId="{1D7DA736-B07F-B0C0-B0E8-7644EAFDEE36}"/>
          </ac:spMkLst>
        </pc:spChg>
        <pc:spChg chg="add del mod">
          <ac:chgData name="Rosebrough, Amy, ENV" userId="f4fbf683-5930-47c4-8436-8f51ffe16908" providerId="ADAL" clId="{AD6CEFFE-0873-4BB7-BFF6-244A0AE52080}" dt="2024-01-03T22:42:53.884" v="672" actId="478"/>
          <ac:spMkLst>
            <pc:docMk/>
            <pc:sldMk cId="154258014" sldId="632"/>
            <ac:spMk id="7" creationId="{B77542F2-F55C-A011-A63C-9C0777895F38}"/>
          </ac:spMkLst>
        </pc:spChg>
        <pc:spChg chg="mod">
          <ac:chgData name="Rosebrough, Amy, ENV" userId="f4fbf683-5930-47c4-8436-8f51ffe16908" providerId="ADAL" clId="{AD6CEFFE-0873-4BB7-BFF6-244A0AE52080}" dt="2024-01-03T22:33:37.232" v="95" actId="20577"/>
          <ac:spMkLst>
            <pc:docMk/>
            <pc:sldMk cId="154258014" sldId="632"/>
            <ac:spMk id="8" creationId="{B2AD9CA9-718E-A48A-08AD-95D9CF8506ED}"/>
          </ac:spMkLst>
        </pc:spChg>
        <pc:spChg chg="del mod">
          <ac:chgData name="Rosebrough, Amy, ENV" userId="f4fbf683-5930-47c4-8436-8f51ffe16908" providerId="ADAL" clId="{AD6CEFFE-0873-4BB7-BFF6-244A0AE52080}" dt="2024-01-03T22:28:07.342" v="57"/>
          <ac:spMkLst>
            <pc:docMk/>
            <pc:sldMk cId="154258014" sldId="632"/>
            <ac:spMk id="9" creationId="{26FCD277-EFBC-8432-9AEB-B1FE3DE15576}"/>
          </ac:spMkLst>
        </pc:spChg>
        <pc:spChg chg="add mod">
          <ac:chgData name="Rosebrough, Amy, ENV" userId="f4fbf683-5930-47c4-8436-8f51ffe16908" providerId="ADAL" clId="{AD6CEFFE-0873-4BB7-BFF6-244A0AE52080}" dt="2024-01-03T22:43:01.776" v="673" actId="1076"/>
          <ac:spMkLst>
            <pc:docMk/>
            <pc:sldMk cId="154258014" sldId="632"/>
            <ac:spMk id="10" creationId="{463C5965-17B6-6E47-F830-E67C33A4B038}"/>
          </ac:spMkLst>
        </pc:spChg>
        <pc:graphicFrameChg chg="del modGraphic">
          <ac:chgData name="Rosebrough, Amy, ENV" userId="f4fbf683-5930-47c4-8436-8f51ffe16908" providerId="ADAL" clId="{AD6CEFFE-0873-4BB7-BFF6-244A0AE52080}" dt="2024-01-03T22:27:55.454" v="52" actId="478"/>
          <ac:graphicFrameMkLst>
            <pc:docMk/>
            <pc:sldMk cId="154258014" sldId="632"/>
            <ac:graphicFrameMk id="2" creationId="{FCFE2057-EC71-C453-3BCA-BDF8C3752783}"/>
          </ac:graphicFrameMkLst>
        </pc:graphicFrameChg>
        <pc:picChg chg="add mod">
          <ac:chgData name="Rosebrough, Amy, ENV" userId="f4fbf683-5930-47c4-8436-8f51ffe16908" providerId="ADAL" clId="{AD6CEFFE-0873-4BB7-BFF6-244A0AE52080}" dt="2024-01-03T22:32:31.971" v="84" actId="1076"/>
          <ac:picMkLst>
            <pc:docMk/>
            <pc:sldMk cId="154258014" sldId="632"/>
            <ac:picMk id="4" creationId="{69E87362-F4A5-35FB-4979-19DF356FB405}"/>
          </ac:picMkLst>
        </pc:picChg>
      </pc:sldChg>
      <pc:sldChg chg="del">
        <pc:chgData name="Rosebrough, Amy, ENV" userId="f4fbf683-5930-47c4-8436-8f51ffe16908" providerId="ADAL" clId="{AD6CEFFE-0873-4BB7-BFF6-244A0AE52080}" dt="2024-01-03T23:02:41.830" v="1172" actId="2696"/>
        <pc:sldMkLst>
          <pc:docMk/>
          <pc:sldMk cId="2088494743" sldId="633"/>
        </pc:sldMkLst>
      </pc:sldChg>
      <pc:sldChg chg="del">
        <pc:chgData name="Rosebrough, Amy, ENV" userId="f4fbf683-5930-47c4-8436-8f51ffe16908" providerId="ADAL" clId="{AD6CEFFE-0873-4BB7-BFF6-244A0AE52080}" dt="2024-01-03T22:21:19.033" v="27" actId="2696"/>
        <pc:sldMkLst>
          <pc:docMk/>
          <pc:sldMk cId="42651200" sldId="635"/>
        </pc:sldMkLst>
      </pc:sldChg>
      <pc:sldChg chg="del">
        <pc:chgData name="Rosebrough, Amy, ENV" userId="f4fbf683-5930-47c4-8436-8f51ffe16908" providerId="ADAL" clId="{AD6CEFFE-0873-4BB7-BFF6-244A0AE52080}" dt="2024-01-03T22:36:32.910" v="110" actId="2696"/>
        <pc:sldMkLst>
          <pc:docMk/>
          <pc:sldMk cId="3102906537" sldId="1341"/>
        </pc:sldMkLst>
      </pc:sldChg>
      <pc:sldMasterChg chg="del delSldLayout">
        <pc:chgData name="Rosebrough, Amy, ENV" userId="f4fbf683-5930-47c4-8436-8f51ffe16908" providerId="ADAL" clId="{AD6CEFFE-0873-4BB7-BFF6-244A0AE52080}" dt="2024-01-03T23:02:41.830" v="1172" actId="2696"/>
        <pc:sldMasterMkLst>
          <pc:docMk/>
          <pc:sldMasterMk cId="3683971970" sldId="2147483719"/>
        </pc:sldMasterMkLst>
        <pc:sldLayoutChg chg="del">
          <pc:chgData name="Rosebrough, Amy, ENV" userId="f4fbf683-5930-47c4-8436-8f51ffe16908" providerId="ADAL" clId="{AD6CEFFE-0873-4BB7-BFF6-244A0AE52080}" dt="2024-01-03T23:02:41.830" v="1172" actId="2696"/>
          <pc:sldLayoutMkLst>
            <pc:docMk/>
            <pc:sldMasterMk cId="3683971970" sldId="2147483719"/>
            <pc:sldLayoutMk cId="3998493081" sldId="2147483720"/>
          </pc:sldLayoutMkLst>
        </pc:sldLayoutChg>
        <pc:sldLayoutChg chg="del">
          <pc:chgData name="Rosebrough, Amy, ENV" userId="f4fbf683-5930-47c4-8436-8f51ffe16908" providerId="ADAL" clId="{AD6CEFFE-0873-4BB7-BFF6-244A0AE52080}" dt="2024-01-03T23:02:41.830" v="1172" actId="2696"/>
          <pc:sldLayoutMkLst>
            <pc:docMk/>
            <pc:sldMasterMk cId="3683971970" sldId="2147483719"/>
            <pc:sldLayoutMk cId="1438828464" sldId="2147483721"/>
          </pc:sldLayoutMkLst>
        </pc:sldLayoutChg>
        <pc:sldLayoutChg chg="del">
          <pc:chgData name="Rosebrough, Amy, ENV" userId="f4fbf683-5930-47c4-8436-8f51ffe16908" providerId="ADAL" clId="{AD6CEFFE-0873-4BB7-BFF6-244A0AE52080}" dt="2024-01-03T23:02:41.830" v="1172" actId="2696"/>
          <pc:sldLayoutMkLst>
            <pc:docMk/>
            <pc:sldMasterMk cId="3683971970" sldId="2147483719"/>
            <pc:sldLayoutMk cId="3007645934" sldId="2147483722"/>
          </pc:sldLayoutMkLst>
        </pc:sldLayoutChg>
        <pc:sldLayoutChg chg="del">
          <pc:chgData name="Rosebrough, Amy, ENV" userId="f4fbf683-5930-47c4-8436-8f51ffe16908" providerId="ADAL" clId="{AD6CEFFE-0873-4BB7-BFF6-244A0AE52080}" dt="2024-01-03T23:02:41.830" v="1172" actId="2696"/>
          <pc:sldLayoutMkLst>
            <pc:docMk/>
            <pc:sldMasterMk cId="3683971970" sldId="2147483719"/>
            <pc:sldLayoutMk cId="3923874116" sldId="2147483723"/>
          </pc:sldLayoutMkLst>
        </pc:sldLayoutChg>
        <pc:sldLayoutChg chg="del">
          <pc:chgData name="Rosebrough, Amy, ENV" userId="f4fbf683-5930-47c4-8436-8f51ffe16908" providerId="ADAL" clId="{AD6CEFFE-0873-4BB7-BFF6-244A0AE52080}" dt="2024-01-03T23:02:41.830" v="1172" actId="2696"/>
          <pc:sldLayoutMkLst>
            <pc:docMk/>
            <pc:sldMasterMk cId="3683971970" sldId="2147483719"/>
            <pc:sldLayoutMk cId="976867123" sldId="2147483724"/>
          </pc:sldLayoutMkLst>
        </pc:sldLayoutChg>
        <pc:sldLayoutChg chg="del">
          <pc:chgData name="Rosebrough, Amy, ENV" userId="f4fbf683-5930-47c4-8436-8f51ffe16908" providerId="ADAL" clId="{AD6CEFFE-0873-4BB7-BFF6-244A0AE52080}" dt="2024-01-03T23:02:41.830" v="1172" actId="2696"/>
          <pc:sldLayoutMkLst>
            <pc:docMk/>
            <pc:sldMasterMk cId="3683971970" sldId="2147483719"/>
            <pc:sldLayoutMk cId="1112052280" sldId="2147483725"/>
          </pc:sldLayoutMkLst>
        </pc:sldLayoutChg>
        <pc:sldLayoutChg chg="del">
          <pc:chgData name="Rosebrough, Amy, ENV" userId="f4fbf683-5930-47c4-8436-8f51ffe16908" providerId="ADAL" clId="{AD6CEFFE-0873-4BB7-BFF6-244A0AE52080}" dt="2024-01-03T23:02:41.830" v="1172" actId="2696"/>
          <pc:sldLayoutMkLst>
            <pc:docMk/>
            <pc:sldMasterMk cId="3683971970" sldId="2147483719"/>
            <pc:sldLayoutMk cId="3706225879" sldId="2147483726"/>
          </pc:sldLayoutMkLst>
        </pc:sldLayoutChg>
        <pc:sldLayoutChg chg="del">
          <pc:chgData name="Rosebrough, Amy, ENV" userId="f4fbf683-5930-47c4-8436-8f51ffe16908" providerId="ADAL" clId="{AD6CEFFE-0873-4BB7-BFF6-244A0AE52080}" dt="2024-01-03T23:02:41.830" v="1172" actId="2696"/>
          <pc:sldLayoutMkLst>
            <pc:docMk/>
            <pc:sldMasterMk cId="3683971970" sldId="2147483719"/>
            <pc:sldLayoutMk cId="1054198002" sldId="2147483727"/>
          </pc:sldLayoutMkLst>
        </pc:sldLayoutChg>
        <pc:sldLayoutChg chg="del">
          <pc:chgData name="Rosebrough, Amy, ENV" userId="f4fbf683-5930-47c4-8436-8f51ffe16908" providerId="ADAL" clId="{AD6CEFFE-0873-4BB7-BFF6-244A0AE52080}" dt="2024-01-03T23:02:41.830" v="1172" actId="2696"/>
          <pc:sldLayoutMkLst>
            <pc:docMk/>
            <pc:sldMasterMk cId="3683971970" sldId="2147483719"/>
            <pc:sldLayoutMk cId="1939298062" sldId="2147483728"/>
          </pc:sldLayoutMkLst>
        </pc:sldLayoutChg>
        <pc:sldLayoutChg chg="del">
          <pc:chgData name="Rosebrough, Amy, ENV" userId="f4fbf683-5930-47c4-8436-8f51ffe16908" providerId="ADAL" clId="{AD6CEFFE-0873-4BB7-BFF6-244A0AE52080}" dt="2024-01-03T23:02:41.830" v="1172" actId="2696"/>
          <pc:sldLayoutMkLst>
            <pc:docMk/>
            <pc:sldMasterMk cId="3683971970" sldId="2147483719"/>
            <pc:sldLayoutMk cId="1897362091" sldId="2147483729"/>
          </pc:sldLayoutMkLst>
        </pc:sldLayoutChg>
        <pc:sldLayoutChg chg="del">
          <pc:chgData name="Rosebrough, Amy, ENV" userId="f4fbf683-5930-47c4-8436-8f51ffe16908" providerId="ADAL" clId="{AD6CEFFE-0873-4BB7-BFF6-244A0AE52080}" dt="2024-01-03T23:02:41.830" v="1172" actId="2696"/>
          <pc:sldLayoutMkLst>
            <pc:docMk/>
            <pc:sldMasterMk cId="3683971970" sldId="2147483719"/>
            <pc:sldLayoutMk cId="4223003896" sldId="2147483730"/>
          </pc:sldLayoutMkLst>
        </pc:sldLayoutChg>
        <pc:sldLayoutChg chg="del">
          <pc:chgData name="Rosebrough, Amy, ENV" userId="f4fbf683-5930-47c4-8436-8f51ffe16908" providerId="ADAL" clId="{AD6CEFFE-0873-4BB7-BFF6-244A0AE52080}" dt="2024-01-03T23:02:41.830" v="1172" actId="2696"/>
          <pc:sldLayoutMkLst>
            <pc:docMk/>
            <pc:sldMasterMk cId="3683971970" sldId="2147483719"/>
            <pc:sldLayoutMk cId="2761929887" sldId="2147483731"/>
          </pc:sldLayoutMkLst>
        </pc:sldLayoutChg>
      </pc:sldMasterChg>
    </pc:docChg>
  </pc:docChgLst>
</pc:chgInfo>
</file>

<file path=ppt/comments/modernComment_273_5B232CA9.xml><?xml version="1.0" encoding="utf-8"?>
<p188:cmLst xmlns:a="http://schemas.openxmlformats.org/drawingml/2006/main" xmlns:r="http://schemas.openxmlformats.org/officeDocument/2006/relationships" xmlns:p188="http://schemas.microsoft.com/office/powerpoint/2018/8/main">
  <p188:cm id="{A675448F-3EE5-4ACC-A39B-F2D6CF6D4DDD}" authorId="{9FD63D87-EDBC-6C0D-F29B-9AB56C8D7353}" created="2023-12-11T21:48:56.682">
    <ac:txMkLst xmlns:ac="http://schemas.microsoft.com/office/drawing/2013/main/command">
      <pc:docMk xmlns:pc="http://schemas.microsoft.com/office/powerpoint/2013/main/command"/>
      <pc:sldMk xmlns:pc="http://schemas.microsoft.com/office/powerpoint/2013/main/command" cId="1529031849" sldId="627"/>
      <ac:spMk id="4" creationId="{7EAC218D-D579-3E63-A472-3E7E1A3B3B39}"/>
      <ac:txMk cp="0">
        <ac:context len="146" hash="786201928"/>
      </ac:txMk>
    </ac:txMkLst>
    <p188:replyLst>
      <p188:reply id="{80C1003D-FFFE-4551-A494-C28A7A663099}" authorId="{9FD63D87-EDBC-6C0D-F29B-9AB56C8D7353}" created="2023-12-15T16:10:39.454">
        <p188:txBody>
          <a:bodyPr/>
          <a:lstStyle/>
          <a:p>
            <a:r>
              <a:rPr lang="en-US"/>
              <a:t>[@Vaughn, Kolt, ENV] I'm thinking we should remove these because they aren't applicable to the non-phase 1 tribes as far as I understand</a:t>
            </a:r>
          </a:p>
        </p188:txBody>
        <p188:extLst>
          <p:ext xmlns:p="http://schemas.openxmlformats.org/presentationml/2006/main" uri="{57CB4572-C831-44C2-8A1C-0ADB6CCDFE69}">
            <p223:reactions xmlns:p223="http://schemas.microsoft.com/office/powerpoint/2022/03/main">
              <p223:rxn type="👍">
                <p223:instance time="2023-12-15T16:27:30.434" authorId="{683FD4B4-BEF9-845C-6843-8CCD908134B4}"/>
              </p223:rxn>
            </p223:reactions>
          </p:ext>
        </p188:extLst>
      </p188:reply>
    </p188:replyLst>
    <p188:txBody>
      <a:bodyPr/>
      <a:lstStyle/>
      <a:p>
        <a:r>
          <a:rPr lang="en-US"/>
          <a:t>[@Vaughn, Kolt, ENV] My understanding is that other Tribal PCAPs aren't applicable to non-phase one Tribes because they won't cover the geographic area of other tribes. Only State and MSA PCAP's that cover the geographic area that the Tribe is located in. Is this correct?</a:t>
        </a:r>
      </a:p>
    </p188:txBody>
  </p188:cm>
  <p188:cm id="{E7C8CC26-ED49-44BD-BEA1-50056B079F0B}" authorId="{9FD63D87-EDBC-6C0D-F29B-9AB56C8D7353}" created="2023-12-15T16:17:11.271">
    <pc:sldMkLst xmlns:pc="http://schemas.microsoft.com/office/powerpoint/2013/main/command">
      <pc:docMk/>
      <pc:sldMk cId="1529031849" sldId="627"/>
    </pc:sldMkLst>
    <p188:txBody>
      <a:bodyPr/>
      <a:lstStyle/>
      <a:p>
        <a:r>
          <a:rPr lang="en-US"/>
          <a:t>[@Vaughn, Kolt, ENV] Added deadline, we can talk about why it has to be that quick and that we apologize for having such a quick timeline.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12878A-C084-3468-043E-4BECAF94E32D}"/>
              </a:ext>
            </a:extLst>
          </p:cNvPr>
          <p:cNvSpPr>
            <a:spLocks noGrp="1"/>
          </p:cNvSpPr>
          <p:nvPr>
            <p:ph type="hdr" sz="quarter"/>
          </p:nvPr>
        </p:nvSpPr>
        <p:spPr>
          <a:xfrm>
            <a:off x="0" y="0"/>
            <a:ext cx="3043238" cy="465138"/>
          </a:xfrm>
          <a:prstGeom prst="rect">
            <a:avLst/>
          </a:prstGeom>
        </p:spPr>
        <p:txBody>
          <a:bodyPr vert="horz" lIns="93315" tIns="46657" rIns="93315" bIns="4665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9396DF8-B72F-CD9E-D363-BE9036EE4C93}"/>
              </a:ext>
            </a:extLst>
          </p:cNvPr>
          <p:cNvSpPr>
            <a:spLocks noGrp="1"/>
          </p:cNvSpPr>
          <p:nvPr>
            <p:ph type="dt" idx="1"/>
          </p:nvPr>
        </p:nvSpPr>
        <p:spPr>
          <a:xfrm>
            <a:off x="3978275" y="0"/>
            <a:ext cx="3043238" cy="465138"/>
          </a:xfrm>
          <a:prstGeom prst="rect">
            <a:avLst/>
          </a:prstGeom>
        </p:spPr>
        <p:txBody>
          <a:bodyPr vert="horz" lIns="93315" tIns="46657" rIns="93315" bIns="46657" rtlCol="0"/>
          <a:lstStyle>
            <a:lvl1pPr algn="r" eaLnBrk="1" fontAlgn="auto" hangingPunct="1">
              <a:spcBef>
                <a:spcPts val="0"/>
              </a:spcBef>
              <a:spcAft>
                <a:spcPts val="0"/>
              </a:spcAft>
              <a:defRPr sz="1200">
                <a:latin typeface="+mn-lt"/>
              </a:defRPr>
            </a:lvl1pPr>
          </a:lstStyle>
          <a:p>
            <a:pPr>
              <a:defRPr/>
            </a:pPr>
            <a:fld id="{A182BA1E-096E-41DD-8C4D-65F84BE82BA8}" type="datetimeFigureOut">
              <a:rPr lang="en-US"/>
              <a:pPr>
                <a:defRPr/>
              </a:pPr>
              <a:t>1/9/2024</a:t>
            </a:fld>
            <a:endParaRPr lang="en-US"/>
          </a:p>
        </p:txBody>
      </p:sp>
      <p:sp>
        <p:nvSpPr>
          <p:cNvPr id="4" name="Slide Image Placeholder 3">
            <a:extLst>
              <a:ext uri="{FF2B5EF4-FFF2-40B4-BE49-F238E27FC236}">
                <a16:creationId xmlns:a16="http://schemas.microsoft.com/office/drawing/2014/main" id="{720FE863-B5D1-329E-AC39-0D8958EEB148}"/>
              </a:ext>
            </a:extLst>
          </p:cNvPr>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7" rIns="93315" bIns="46657" rtlCol="0" anchor="ctr"/>
          <a:lstStyle/>
          <a:p>
            <a:pPr lvl="0"/>
            <a:endParaRPr lang="en-US" noProof="0"/>
          </a:p>
        </p:txBody>
      </p:sp>
      <p:sp>
        <p:nvSpPr>
          <p:cNvPr id="5" name="Notes Placeholder 4">
            <a:extLst>
              <a:ext uri="{FF2B5EF4-FFF2-40B4-BE49-F238E27FC236}">
                <a16:creationId xmlns:a16="http://schemas.microsoft.com/office/drawing/2014/main" id="{1AFA15D4-49A6-69CF-9B2F-622F7BC869E1}"/>
              </a:ext>
            </a:extLst>
          </p:cNvPr>
          <p:cNvSpPr>
            <a:spLocks noGrp="1"/>
          </p:cNvSpPr>
          <p:nvPr>
            <p:ph type="body" sz="quarter" idx="3"/>
          </p:nvPr>
        </p:nvSpPr>
        <p:spPr>
          <a:xfrm>
            <a:off x="701675" y="4421188"/>
            <a:ext cx="5619750" cy="4189412"/>
          </a:xfrm>
          <a:prstGeom prst="rect">
            <a:avLst/>
          </a:prstGeom>
        </p:spPr>
        <p:txBody>
          <a:bodyPr vert="horz" lIns="93315" tIns="46657" rIns="93315" bIns="4665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0F249-F05A-5E63-A121-0720105D39E3}"/>
              </a:ext>
            </a:extLst>
          </p:cNvPr>
          <p:cNvSpPr>
            <a:spLocks noGrp="1"/>
          </p:cNvSpPr>
          <p:nvPr>
            <p:ph type="ftr" sz="quarter" idx="4"/>
          </p:nvPr>
        </p:nvSpPr>
        <p:spPr>
          <a:xfrm>
            <a:off x="0" y="8842375"/>
            <a:ext cx="3043238" cy="465138"/>
          </a:xfrm>
          <a:prstGeom prst="rect">
            <a:avLst/>
          </a:prstGeom>
        </p:spPr>
        <p:txBody>
          <a:bodyPr vert="horz" lIns="93315" tIns="46657" rIns="93315" bIns="4665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3D9804F-6DAB-DA45-B890-4837EBEC299D}"/>
              </a:ext>
            </a:extLst>
          </p:cNvPr>
          <p:cNvSpPr>
            <a:spLocks noGrp="1"/>
          </p:cNvSpPr>
          <p:nvPr>
            <p:ph type="sldNum" sz="quarter" idx="5"/>
          </p:nvPr>
        </p:nvSpPr>
        <p:spPr>
          <a:xfrm>
            <a:off x="3978275" y="8842375"/>
            <a:ext cx="3043238" cy="465138"/>
          </a:xfrm>
          <a:prstGeom prst="rect">
            <a:avLst/>
          </a:prstGeom>
        </p:spPr>
        <p:txBody>
          <a:bodyPr vert="horz" lIns="93315" tIns="46657" rIns="93315" bIns="46657" rtlCol="0" anchor="b"/>
          <a:lstStyle>
            <a:lvl1pPr algn="r" eaLnBrk="1" fontAlgn="auto" hangingPunct="1">
              <a:spcBef>
                <a:spcPts val="0"/>
              </a:spcBef>
              <a:spcAft>
                <a:spcPts val="0"/>
              </a:spcAft>
              <a:defRPr sz="1200">
                <a:latin typeface="+mn-lt"/>
              </a:defRPr>
            </a:lvl1pPr>
          </a:lstStyle>
          <a:p>
            <a:pPr>
              <a:defRPr/>
            </a:pPr>
            <a:fld id="{163E2925-B91B-491E-BFF2-D2FA1B5BA31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pa.gov/inflation-reduction-act/climate-pollution-reduction-gran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pa.gov/inflation-reduction-act/climate-pollution-reduction-gran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800" b="0" i="0" u="none" strike="noStrike" baseline="0">
                <a:latin typeface="TimesNewRomanPSMT"/>
              </a:rPr>
              <a:t>Kolt or Amy </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US" sz="1800" b="0" i="0" u="none" strike="noStrike" baseline="0">
              <a:latin typeface="TimesNewRomanPSMT"/>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sz="1800" b="0" i="0" u="none" strike="noStrike" baseline="0">
                <a:latin typeface="TimesNewRomanPSMT"/>
              </a:rPr>
              <a:t>Greetings, everyone. I hope you and your loved ones are in good health. Thank you for taking the time to meet with us today.</a:t>
            </a:r>
          </a:p>
          <a:p>
            <a:pPr marL="0" marR="0" lvl="0" indent="0" algn="l" defTabSz="914400" rtl="0" eaLnBrk="0" fontAlgn="base" latinLnBrk="0" hangingPunct="0">
              <a:lnSpc>
                <a:spcPct val="100000"/>
              </a:lnSpc>
              <a:spcBef>
                <a:spcPts val="0"/>
              </a:spcBef>
              <a:spcAft>
                <a:spcPts val="0"/>
              </a:spcAft>
              <a:buClrTx/>
              <a:buSzTx/>
              <a:buFontTx/>
              <a:buNone/>
              <a:tabLst/>
              <a:defRPr/>
            </a:pPr>
            <a:r>
              <a:rPr lang="en-US" sz="1800" b="0" i="0" u="none" strike="noStrike" baseline="0">
                <a:latin typeface="TimesNewRomanPSMT"/>
              </a:rPr>
              <a:t>----------</a:t>
            </a:r>
            <a:endParaRPr lang="en-US" sz="1800"/>
          </a:p>
          <a:p>
            <a:pPr marL="0" marR="0" lvl="0" indent="0" algn="l" defTabSz="914400" rtl="0" eaLnBrk="0" fontAlgn="base" latinLnBrk="0" hangingPunct="0">
              <a:lnSpc>
                <a:spcPct val="100000"/>
              </a:lnSpc>
              <a:spcBef>
                <a:spcPts val="0"/>
              </a:spcBef>
              <a:spcAft>
                <a:spcPts val="0"/>
              </a:spcAft>
              <a:buClrTx/>
              <a:buSzTx/>
              <a:buFontTx/>
              <a:buNone/>
              <a:tabLst/>
              <a:defRPr/>
            </a:pPr>
            <a:r>
              <a:rPr lang="en-US" sz="1800" b="0" i="0" u="none" strike="noStrike" baseline="0">
                <a:latin typeface="TimesNewRomanPSMT"/>
              </a:rPr>
              <a:t>INTROS   :::::    </a:t>
            </a:r>
            <a:r>
              <a:rPr lang="en-US" sz="1800">
                <a:effectLst/>
                <a:latin typeface="Calibri" panose="020F0502020204030204" pitchFamily="34" charset="0"/>
                <a:ea typeface="Calibri" panose="020F0502020204030204" pitchFamily="34" charset="0"/>
              </a:rPr>
              <a:t>Presenters, then depts.’ staff.</a:t>
            </a:r>
          </a:p>
          <a:p>
            <a:pPr marL="0" marR="0" lvl="0" indent="0" algn="l" defTabSz="914400" rtl="0" eaLnBrk="0" fontAlgn="base" latinLnBrk="0" hangingPunct="0">
              <a:lnSpc>
                <a:spcPct val="100000"/>
              </a:lnSpc>
              <a:spcBef>
                <a:spcPts val="0"/>
              </a:spcBef>
              <a:spcAft>
                <a:spcPts val="0"/>
              </a:spcAft>
              <a:buClrTx/>
              <a:buSzTx/>
              <a:buFontTx/>
              <a:buNone/>
              <a:tabLst/>
              <a:defRPr/>
            </a:pPr>
            <a:r>
              <a:rPr lang="en-US" sz="1800" b="0" i="0" u="none" strike="noStrike" baseline="0">
                <a:latin typeface="TimesNewRomanPSMT"/>
              </a:rPr>
              <a:t>----------</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rPr>
              <a:t>The topic we are here to discuss is the </a:t>
            </a:r>
            <a:r>
              <a:rPr lang="en-US" sz="1800" u="sng">
                <a:effectLst/>
                <a:latin typeface="Calibri" panose="020F0502020204030204" pitchFamily="34" charset="0"/>
                <a:ea typeface="Calibri" panose="020F0502020204030204" pitchFamily="34" charset="0"/>
              </a:rPr>
              <a:t>Opportunities Offered by the Climate Pollution Reduction Grant</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US" sz="1800" b="0" i="0" u="none" strike="noStrike" baseline="0">
              <a:latin typeface="TimesNewRomanPSMT"/>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sz="1800" b="0" i="0" u="none" strike="noStrike" baseline="0">
                <a:latin typeface="TimesNewRomanPSMT"/>
              </a:rPr>
              <a:t>First, let me start be saying that Amy and I are new to NMED. And, we recognize that we are working for a state agency that you all may or may not have disagreements with on various topics. We acknowledge that is the case, but if I may, please know that we want and hope to work collaboratively with you all on this project. We also expect your feedback to shape this process and the outcomes, so please express your support or concerns for the discussion today and moving forward. Lastly, we intend to be open and transparent with you all throughout this process, so if you have questions – even if they are really hard questions – please don’t hesitate to ask. </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US" sz="1800" b="0" i="0" u="none" strike="noStrike" baseline="0">
              <a:latin typeface="TimesNewRomanPSMT"/>
            </a:endParaRPr>
          </a:p>
        </p:txBody>
      </p:sp>
      <p:sp>
        <p:nvSpPr>
          <p:cNvPr id="4" name="Slide Number Placeholder 3"/>
          <p:cNvSpPr>
            <a:spLocks noGrp="1"/>
          </p:cNvSpPr>
          <p:nvPr>
            <p:ph type="sldNum" sz="quarter" idx="5"/>
          </p:nvPr>
        </p:nvSpPr>
        <p:spPr/>
        <p:txBody>
          <a:bodyPr/>
          <a:lstStyle/>
          <a:p>
            <a:pPr>
              <a:defRPr/>
            </a:pPr>
            <a:fld id="{163E2925-B91B-491E-BFF2-D2FA1B5BA317}" type="slidenum">
              <a:rPr lang="en-US" smtClean="0"/>
              <a:pPr>
                <a:defRPr/>
              </a:pPr>
              <a:t>1</a:t>
            </a:fld>
            <a:endParaRPr lang="en-US"/>
          </a:p>
        </p:txBody>
      </p:sp>
    </p:spTree>
    <p:extLst>
      <p:ext uri="{BB962C8B-B14F-4D97-AF65-F5344CB8AC3E}">
        <p14:creationId xmlns:p14="http://schemas.microsoft.com/office/powerpoint/2010/main" val="140097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Acknowledge that some Tribes are very familiar with this grant and were awarded the Phase 1 funds.</a:t>
            </a:r>
            <a:endParaRPr lang="en-US">
              <a:cs typeface="Calibri"/>
            </a:endParaRPr>
          </a:p>
          <a:p>
            <a:endParaRPr lang="en-US"/>
          </a:p>
          <a:p>
            <a:r>
              <a:rPr lang="en-US"/>
              <a:t>In June 2023, the United States Environmental Protection Agency (US EPA) awarded the State of New Mexico the </a:t>
            </a:r>
            <a:r>
              <a:rPr lang="en-US">
                <a:hlinkClick r:id="rId3"/>
              </a:rPr>
              <a:t>Climate Pollution Reduction Grant</a:t>
            </a:r>
            <a:r>
              <a:rPr lang="en-US"/>
              <a:t> (CPRG). The CPRG supports the State in creating a Climate Action Plan for implementing effective greenhouse gas reduction strategies, while ensuring the benefits of these strategies are seen in disadvantaged communities. This grant will give New Mexican communities the opportunity to collaborate with the State to build projects in their communities that provide high-quality jobs, improve health, and keep families safe. </a:t>
            </a:r>
            <a:endParaRPr lang="en-US">
              <a:cs typeface="Calibri"/>
            </a:endParaRPr>
          </a:p>
          <a:p>
            <a:endParaRPr lang="en-US">
              <a:cs typeface="Calibri"/>
            </a:endParaRPr>
          </a:p>
          <a:p>
            <a:r>
              <a:rPr lang="en-US"/>
              <a:t>The development of the Climate Action Plan will be jointly led by the Interagency Climate Change Task Force (CCTF), which is composed of representatives from the New Mexico Environment Department (NMED) and Energy, Mineral, and Natural Resources Department (EMNRD). To make this plan reflective of New Mexico's unique values, culture, and priorities, the CCTF will collaborate with communities, municipal governments, tribal governments, businesses, educators, utility operators, and more. Potential benefits of the CPRG money within New Mexican communities are training and workforce development opportunities, clean energy and energy efficiency development, clean transit, and much more. </a:t>
            </a:r>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pPr>
              <a:defRPr/>
            </a:pPr>
            <a:fld id="{163E2925-B91B-491E-BFF2-D2FA1B5BA317}" type="slidenum">
              <a:rPr lang="en-US" smtClean="0"/>
              <a:pPr>
                <a:defRPr/>
              </a:pPr>
              <a:t>2</a:t>
            </a:fld>
            <a:endParaRPr lang="en-US"/>
          </a:p>
        </p:txBody>
      </p:sp>
    </p:spTree>
    <p:extLst>
      <p:ext uri="{BB962C8B-B14F-4D97-AF65-F5344CB8AC3E}">
        <p14:creationId xmlns:p14="http://schemas.microsoft.com/office/powerpoint/2010/main" val="241622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3E2925-B91B-491E-BFF2-D2FA1B5BA317}" type="slidenum">
              <a:rPr lang="en-US" smtClean="0"/>
              <a:pPr>
                <a:defRPr/>
              </a:pPr>
              <a:t>3</a:t>
            </a:fld>
            <a:endParaRPr lang="en-US"/>
          </a:p>
        </p:txBody>
      </p:sp>
    </p:spTree>
    <p:extLst>
      <p:ext uri="{BB962C8B-B14F-4D97-AF65-F5344CB8AC3E}">
        <p14:creationId xmlns:p14="http://schemas.microsoft.com/office/powerpoint/2010/main" val="73249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Kolt – Total emissions =  (2018) </a:t>
            </a:r>
          </a:p>
          <a:p>
            <a:endParaRPr lang="en-US"/>
          </a:p>
          <a:p>
            <a:r>
              <a:rPr lang="en-US"/>
              <a:t>http://tinyurl.com/mtt325ma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E2925-B91B-491E-BFF2-D2FA1B5BA3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664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Acknowledge that some Tribes are very familiar with this grant and were awarded the Phase 1 funds.</a:t>
            </a:r>
            <a:endParaRPr lang="en-US">
              <a:cs typeface="Calibri"/>
            </a:endParaRPr>
          </a:p>
          <a:p>
            <a:endParaRPr lang="en-US"/>
          </a:p>
          <a:p>
            <a:r>
              <a:rPr lang="en-US"/>
              <a:t>In June 2023, the United States Environmental Protection Agency (US EPA) awarded the State of New Mexico the </a:t>
            </a:r>
            <a:r>
              <a:rPr lang="en-US">
                <a:hlinkClick r:id="rId3"/>
              </a:rPr>
              <a:t>Climate Pollution Reduction Grant</a:t>
            </a:r>
            <a:r>
              <a:rPr lang="en-US"/>
              <a:t> (CPRG). The CPRG supports the State in creating a Climate Action Plan for implementing effective greenhouse gas reduction strategies, while ensuring the benefits of these strategies are seen in disadvantaged communities. This grant will give New Mexican communities the opportunity to collaborate with the State to build projects in their communities that provide high-quality jobs, improve health, and keep families safe. </a:t>
            </a:r>
            <a:endParaRPr lang="en-US">
              <a:cs typeface="Calibri"/>
            </a:endParaRPr>
          </a:p>
          <a:p>
            <a:endParaRPr lang="en-US">
              <a:cs typeface="Calibri"/>
            </a:endParaRPr>
          </a:p>
          <a:p>
            <a:r>
              <a:rPr lang="en-US"/>
              <a:t>The development of the Climate Action Plan will be jointly led by the Interagency Climate Change Task Force (CCTF), which is co-chaired by the New Mexico Environment Department (NMED) and Energy, Mineral, and Natural Resources Department (EMNRD). To make this plan reflective of New Mexico's unique values, culture, and priorities, the CCTF will collaborate with communities, municipal governments, tribal governments, businesses, educators, utility operators, and more. Potential benefits of the CPRG money within New Mexican communities are training and workforce development opportunities, clean energy and energy efficiency development, clean transit, and much more. </a:t>
            </a:r>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pPr>
              <a:defRPr/>
            </a:pPr>
            <a:fld id="{163E2925-B91B-491E-BFF2-D2FA1B5BA317}" type="slidenum">
              <a:rPr lang="en-US" smtClean="0"/>
              <a:pPr>
                <a:defRPr/>
              </a:pPr>
              <a:t>8</a:t>
            </a:fld>
            <a:endParaRPr lang="en-US"/>
          </a:p>
        </p:txBody>
      </p:sp>
    </p:spTree>
    <p:extLst>
      <p:ext uri="{BB962C8B-B14F-4D97-AF65-F5344CB8AC3E}">
        <p14:creationId xmlns:p14="http://schemas.microsoft.com/office/powerpoint/2010/main" val="32703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3E2925-B91B-491E-BFF2-D2FA1B5BA317}" type="slidenum">
              <a:rPr lang="en-US" smtClean="0"/>
              <a:pPr>
                <a:defRPr/>
              </a:pPr>
              <a:t>9</a:t>
            </a:fld>
            <a:endParaRPr lang="en-US"/>
          </a:p>
        </p:txBody>
      </p:sp>
    </p:spTree>
    <p:extLst>
      <p:ext uri="{BB962C8B-B14F-4D97-AF65-F5344CB8AC3E}">
        <p14:creationId xmlns:p14="http://schemas.microsoft.com/office/powerpoint/2010/main" val="3162299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E2925-B91B-491E-BFF2-D2FA1B5BA3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2236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152400"/>
            <a:ext cx="7772400" cy="838200"/>
          </a:xfrm>
        </p:spPr>
        <p:txBody>
          <a:bodyPr/>
          <a:lstStyle>
            <a:lvl1pPr algn="l">
              <a:defRPr sz="3600">
                <a:solidFill>
                  <a:schemeClr val="bg1"/>
                </a:solidFill>
              </a:defRPr>
            </a:lvl1pPr>
          </a:lstStyle>
          <a:p>
            <a:r>
              <a:rPr lang="en-US" noProof="0"/>
              <a:t>New Mexico Environment Department</a:t>
            </a:r>
          </a:p>
        </p:txBody>
      </p:sp>
      <p:sp>
        <p:nvSpPr>
          <p:cNvPr id="12" name="Text Placeholder 17"/>
          <p:cNvSpPr>
            <a:spLocks noGrp="1"/>
          </p:cNvSpPr>
          <p:nvPr>
            <p:ph type="body" sz="quarter" idx="13" hasCustomPrompt="1"/>
          </p:nvPr>
        </p:nvSpPr>
        <p:spPr>
          <a:xfrm>
            <a:off x="1047255" y="1371600"/>
            <a:ext cx="7049489" cy="1537231"/>
          </a:xfrm>
          <a:prstGeom prst="rect">
            <a:avLst/>
          </a:prstGeom>
        </p:spPr>
        <p:txBody>
          <a:bodyPr>
            <a:noAutofit/>
          </a:bodyPr>
          <a:lstStyle>
            <a:lvl1pPr marL="0" indent="0" algn="r">
              <a:spcBef>
                <a:spcPts val="0"/>
              </a:spcBef>
              <a:buNone/>
              <a:defRPr sz="2400">
                <a:solidFill>
                  <a:schemeClr val="bg1"/>
                </a:solidFill>
              </a:defRPr>
            </a:lvl1pPr>
            <a:lvl2pPr>
              <a:defRPr sz="1350"/>
            </a:lvl2pPr>
            <a:lvl3pPr>
              <a:defRPr sz="1350"/>
            </a:lvl3pPr>
            <a:lvl4pPr>
              <a:defRPr sz="1350"/>
            </a:lvl4pPr>
            <a:lvl5pPr>
              <a:defRPr sz="1350"/>
            </a:lvl5pPr>
          </a:lstStyle>
          <a:p>
            <a:pPr lvl="0"/>
            <a:r>
              <a:rPr lang="en-US" noProof="0"/>
              <a:t>Presentation Title</a:t>
            </a:r>
          </a:p>
          <a:p>
            <a:pPr lvl="0"/>
            <a:r>
              <a:rPr lang="en-US" noProof="0"/>
              <a:t>Presenter Name(s), Title(s)</a:t>
            </a:r>
          </a:p>
          <a:p>
            <a:pPr lvl="0"/>
            <a:r>
              <a:rPr lang="en-US" noProof="0"/>
              <a:t>Presentation Date</a:t>
            </a:r>
          </a:p>
        </p:txBody>
      </p:sp>
    </p:spTree>
    <p:extLst>
      <p:ext uri="{BB962C8B-B14F-4D97-AF65-F5344CB8AC3E}">
        <p14:creationId xmlns:p14="http://schemas.microsoft.com/office/powerpoint/2010/main" val="232510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1143000" y="76200"/>
            <a:ext cx="7848600" cy="990600"/>
          </a:xfrm>
          <a:prstGeom prst="rect">
            <a:avLst/>
          </a:prstGeom>
        </p:spPr>
        <p:txBody>
          <a:bodyPr>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7653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43AA1B-15A2-121E-365B-9B9024E7B1EE}"/>
              </a:ext>
            </a:extLst>
          </p:cNvPr>
          <p:cNvSpPr/>
          <p:nvPr/>
        </p:nvSpPr>
        <p:spPr bwMode="white">
          <a:xfrm>
            <a:off x="0" y="1524000"/>
            <a:ext cx="9144000" cy="1143000"/>
          </a:xfrm>
          <a:prstGeom prst="rect">
            <a:avLst/>
          </a:prstGeom>
          <a:no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0FF81E21-DC6A-BFE2-FE03-328B5DB9513A}"/>
              </a:ext>
            </a:extLst>
          </p:cNvPr>
          <p:cNvSpPr/>
          <p:nvPr/>
        </p:nvSpPr>
        <p:spPr>
          <a:xfrm>
            <a:off x="0" y="1600200"/>
            <a:ext cx="1295400" cy="990600"/>
          </a:xfrm>
          <a:prstGeom prst="rect">
            <a:avLst/>
          </a:prstGeom>
          <a:solidFill>
            <a:srgbClr val="718C5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a:prstGeom prst="rect">
            <a:avLst/>
          </a:prstGeom>
        </p:spPr>
        <p:txBody>
          <a:bodyPr/>
          <a:lstStyle>
            <a:lvl1pPr marL="0" indent="0">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a:solidFill>
            <a:srgbClr val="026773"/>
          </a:solidFill>
        </p:spPr>
        <p:txBody>
          <a:bodyPr/>
          <a:lstStyle>
            <a:lvl1pPr algn="l">
              <a:buNone/>
              <a:defRPr sz="4400" b="0" cap="none">
                <a:solidFill>
                  <a:srgbClr val="FFFFFF"/>
                </a:solidFill>
              </a:defRPr>
            </a:lvl1pPr>
          </a:lstStyle>
          <a:p>
            <a:r>
              <a:rPr lang="en-US"/>
              <a:t>Click to edit Master title style</a:t>
            </a:r>
          </a:p>
        </p:txBody>
      </p:sp>
      <p:sp>
        <p:nvSpPr>
          <p:cNvPr id="6" name="Slide Number Placeholder 12">
            <a:extLst>
              <a:ext uri="{FF2B5EF4-FFF2-40B4-BE49-F238E27FC236}">
                <a16:creationId xmlns:a16="http://schemas.microsoft.com/office/drawing/2014/main" id="{23249DAF-CC9A-4C4C-79E9-6A7190F7026B}"/>
              </a:ext>
            </a:extLst>
          </p:cNvPr>
          <p:cNvSpPr>
            <a:spLocks noGrp="1"/>
          </p:cNvSpPr>
          <p:nvPr>
            <p:ph type="sldNum" sz="quarter" idx="10"/>
          </p:nvPr>
        </p:nvSpPr>
        <p:spPr>
          <a:xfrm>
            <a:off x="0" y="1752600"/>
            <a:ext cx="1295400" cy="701675"/>
          </a:xfrm>
        </p:spPr>
        <p:txBody>
          <a:bodyPr/>
          <a:lstStyle>
            <a:lvl1pPr>
              <a:defRPr sz="2400">
                <a:solidFill>
                  <a:srgbClr val="FFFFFF"/>
                </a:solidFill>
                <a:latin typeface="Oswald Medium" panose="00000600000000000000" pitchFamily="50" charset="0"/>
              </a:defRPr>
            </a:lvl1pPr>
          </a:lstStyle>
          <a:p>
            <a:pPr>
              <a:defRPr/>
            </a:pPr>
            <a:r>
              <a:rPr lang="en-US"/>
              <a:t>#</a:t>
            </a:r>
          </a:p>
        </p:txBody>
      </p:sp>
      <p:sp>
        <p:nvSpPr>
          <p:cNvPr id="7" name="Slide Number Placeholder 5">
            <a:extLst>
              <a:ext uri="{FF2B5EF4-FFF2-40B4-BE49-F238E27FC236}">
                <a16:creationId xmlns:a16="http://schemas.microsoft.com/office/drawing/2014/main" id="{AEA62CA7-1C32-A29C-7B90-2C8B193EF818}"/>
              </a:ext>
            </a:extLst>
          </p:cNvPr>
          <p:cNvSpPr txBox="1">
            <a:spLocks/>
          </p:cNvSpPr>
          <p:nvPr userDrawn="1"/>
        </p:nvSpPr>
        <p:spPr>
          <a:xfrm>
            <a:off x="8610600" y="6537325"/>
            <a:ext cx="533400" cy="244475"/>
          </a:xfrm>
          <a:prstGeom prst="rect">
            <a:avLst/>
          </a:prstGeom>
        </p:spPr>
        <p:txBody>
          <a:bodyPr vert="horz" anchor="ctr" anchorCtr="0">
            <a:noAutofit/>
          </a:bodyPr>
          <a:lstStyle>
            <a:defPPr>
              <a:defRPr lang="en-US"/>
            </a:defPPr>
            <a:lvl1pPr algn="ctr" rtl="0" eaLnBrk="1" fontAlgn="auto" latinLnBrk="0" hangingPunct="1">
              <a:spcBef>
                <a:spcPts val="0"/>
              </a:spcBef>
              <a:spcAft>
                <a:spcPts val="0"/>
              </a:spcAft>
              <a:defRPr kumimoji="0" sz="1600" b="1" kern="1200">
                <a:solidFill>
                  <a:schemeClr val="tx1"/>
                </a:solidFill>
                <a:latin typeface="Calibri" panose="020F0502020204030204" pitchFamily="34" charset="0"/>
                <a:ea typeface="+mn-ea"/>
                <a:cs typeface="Lato Semibold" panose="020F0702020204030203" pitchFamily="34" charset="0"/>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a:lstStyle>
          <a:p>
            <a:pPr>
              <a:defRPr/>
            </a:pPr>
            <a:fld id="{B29F5B89-AE73-4BAA-92C9-1AC8FC83F574}" type="slidenum">
              <a:rPr lang="en-US" smtClean="0"/>
              <a:pPr>
                <a:defRPr/>
              </a:pPr>
              <a:t>‹#›</a:t>
            </a:fld>
            <a:endParaRPr lang="en-US"/>
          </a:p>
        </p:txBody>
      </p:sp>
    </p:spTree>
    <p:extLst>
      <p:ext uri="{BB962C8B-B14F-4D97-AF65-F5344CB8AC3E}">
        <p14:creationId xmlns:p14="http://schemas.microsoft.com/office/powerpoint/2010/main" val="681802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447800"/>
            <a:ext cx="8153400" cy="5105400"/>
          </a:xfrm>
          <a:prstGeom prst="rect">
            <a:avLst/>
          </a:prstGeom>
        </p:spPr>
        <p:txBody>
          <a:bodyPr/>
          <a:lstStyle>
            <a:lvl1pPr>
              <a:buClr>
                <a:srgbClr val="0D2345"/>
              </a:buClr>
              <a:defRPr/>
            </a:lvl1pPr>
            <a:lvl2pPr>
              <a:buClr>
                <a:srgbClr val="026773"/>
              </a:buClr>
              <a:defRPr/>
            </a:lvl2pPr>
            <a:lvl3pPr>
              <a:buClr>
                <a:srgbClr val="718C55"/>
              </a:buClr>
              <a:defRPr/>
            </a:lvl3pPr>
            <a:lvl4pPr>
              <a:buClr>
                <a:srgbClr val="FFA168"/>
              </a:buClr>
              <a:defRPr/>
            </a:lvl4pPr>
            <a:lvl5pPr>
              <a:buClr>
                <a:srgbClr val="0D234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21"/>
          <p:cNvSpPr>
            <a:spLocks noGrp="1"/>
          </p:cNvSpPr>
          <p:nvPr>
            <p:ph type="title"/>
          </p:nvPr>
        </p:nvSpPr>
        <p:spPr>
          <a:xfrm>
            <a:off x="1143000" y="152400"/>
            <a:ext cx="7848600" cy="871246"/>
          </a:xfrm>
          <a:prstGeom prst="rect">
            <a:avLst/>
          </a:prstGeom>
        </p:spPr>
        <p:txBody>
          <a:bodyPr>
            <a:normAutofit/>
          </a:bodyPr>
          <a:lstStyle/>
          <a:p>
            <a:r>
              <a:rPr lang="en-US"/>
              <a:t>Click to edit Master title style</a:t>
            </a:r>
          </a:p>
        </p:txBody>
      </p:sp>
      <p:sp>
        <p:nvSpPr>
          <p:cNvPr id="2" name="Slide Number Placeholder 5">
            <a:extLst>
              <a:ext uri="{FF2B5EF4-FFF2-40B4-BE49-F238E27FC236}">
                <a16:creationId xmlns:a16="http://schemas.microsoft.com/office/drawing/2014/main" id="{34509DAA-020A-41FE-D4CF-E27DB9601F11}"/>
              </a:ext>
            </a:extLst>
          </p:cNvPr>
          <p:cNvSpPr>
            <a:spLocks noGrp="1"/>
          </p:cNvSpPr>
          <p:nvPr>
            <p:ph type="sldNum" sz="quarter" idx="10"/>
          </p:nvPr>
        </p:nvSpPr>
        <p:spPr/>
        <p:txBody>
          <a:bodyPr/>
          <a:lstStyle>
            <a:lvl1pPr>
              <a:defRPr sz="1600">
                <a:solidFill>
                  <a:schemeClr val="tx1"/>
                </a:solidFill>
                <a:latin typeface="Calibri" panose="020F0502020204030204" pitchFamily="34" charset="0"/>
              </a:defRPr>
            </a:lvl1pPr>
          </a:lstStyle>
          <a:p>
            <a:pPr>
              <a:defRPr/>
            </a:pPr>
            <a:fld id="{B29F5B89-AE73-4BAA-92C9-1AC8FC83F574}" type="slidenum">
              <a:rPr lang="en-US"/>
              <a:pPr>
                <a:defRPr/>
              </a:pPr>
              <a:t>‹#›</a:t>
            </a:fld>
            <a:endParaRPr lang="en-US"/>
          </a:p>
        </p:txBody>
      </p:sp>
    </p:spTree>
    <p:extLst>
      <p:ext uri="{BB962C8B-B14F-4D97-AF65-F5344CB8AC3E}">
        <p14:creationId xmlns:p14="http://schemas.microsoft.com/office/powerpoint/2010/main" val="235208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Placeholder 21"/>
          <p:cNvSpPr>
            <a:spLocks noGrp="1"/>
          </p:cNvSpPr>
          <p:nvPr>
            <p:ph type="title"/>
          </p:nvPr>
        </p:nvSpPr>
        <p:spPr>
          <a:xfrm>
            <a:off x="1143000" y="152400"/>
            <a:ext cx="7848600" cy="871246"/>
          </a:xfrm>
          <a:prstGeom prst="rect">
            <a:avLst/>
          </a:prstGeom>
        </p:spPr>
        <p:txBody>
          <a:bodyPr>
            <a:normAutofit/>
          </a:bodyPr>
          <a:lstStyle/>
          <a:p>
            <a:r>
              <a:rPr lang="en-US"/>
              <a:t>Click to edit Master title style</a:t>
            </a:r>
          </a:p>
        </p:txBody>
      </p:sp>
      <p:sp>
        <p:nvSpPr>
          <p:cNvPr id="4" name="Content Placeholder 7"/>
          <p:cNvSpPr>
            <a:spLocks noGrp="1"/>
          </p:cNvSpPr>
          <p:nvPr>
            <p:ph sz="quarter" idx="17"/>
          </p:nvPr>
        </p:nvSpPr>
        <p:spPr>
          <a:xfrm>
            <a:off x="412899" y="1599265"/>
            <a:ext cx="3532908" cy="4562302"/>
          </a:xfrm>
          <a:prstGeom prst="rect">
            <a:avLst/>
          </a:prstGeom>
        </p:spPr>
        <p:txBody>
          <a:bodyPr/>
          <a:lstStyle>
            <a:lvl1pPr>
              <a:buClr>
                <a:srgbClr val="0D2345"/>
              </a:buClr>
              <a:defRPr/>
            </a:lvl1pPr>
            <a:lvl2pPr>
              <a:buClr>
                <a:srgbClr val="026773"/>
              </a:buClr>
              <a:defRPr/>
            </a:lvl2pPr>
            <a:lvl3pPr>
              <a:buClr>
                <a:srgbClr val="718C55"/>
              </a:buClr>
              <a:defRPr/>
            </a:lvl3pPr>
            <a:lvl4pPr>
              <a:buClr>
                <a:srgbClr val="FFA168"/>
              </a:buClr>
              <a:defRPr/>
            </a:lvl4pPr>
            <a:lvl5pPr>
              <a:buClr>
                <a:srgbClr val="0D234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7"/>
          <p:cNvSpPr>
            <a:spLocks noGrp="1"/>
          </p:cNvSpPr>
          <p:nvPr>
            <p:ph sz="quarter" idx="18"/>
          </p:nvPr>
        </p:nvSpPr>
        <p:spPr>
          <a:xfrm>
            <a:off x="5198193" y="1599265"/>
            <a:ext cx="3532908" cy="4562302"/>
          </a:xfrm>
          <a:prstGeom prst="rect">
            <a:avLst/>
          </a:prstGeom>
        </p:spPr>
        <p:txBody>
          <a:bodyPr/>
          <a:lstStyle>
            <a:lvl1pPr>
              <a:buClr>
                <a:srgbClr val="0D2345"/>
              </a:buClr>
              <a:defRPr/>
            </a:lvl1pPr>
            <a:lvl2pPr>
              <a:buClr>
                <a:srgbClr val="026773"/>
              </a:buClr>
              <a:defRPr/>
            </a:lvl2pPr>
            <a:lvl3pPr>
              <a:buClr>
                <a:srgbClr val="718C55"/>
              </a:buClr>
              <a:defRPr/>
            </a:lvl3pPr>
            <a:lvl4pPr>
              <a:buClr>
                <a:srgbClr val="FFA168"/>
              </a:buClr>
              <a:defRPr/>
            </a:lvl4pPr>
            <a:lvl5pPr>
              <a:buClr>
                <a:srgbClr val="0D234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9">
            <a:extLst>
              <a:ext uri="{FF2B5EF4-FFF2-40B4-BE49-F238E27FC236}">
                <a16:creationId xmlns:a16="http://schemas.microsoft.com/office/drawing/2014/main" id="{8EDF449C-D81D-5582-974E-B0CF17A68EFF}"/>
              </a:ext>
            </a:extLst>
          </p:cNvPr>
          <p:cNvSpPr>
            <a:spLocks noGrp="1"/>
          </p:cNvSpPr>
          <p:nvPr>
            <p:ph type="sldNum" sz="quarter" idx="19"/>
          </p:nvPr>
        </p:nvSpPr>
        <p:spPr/>
        <p:txBody>
          <a:bodyPr rtlCol="0"/>
          <a:lstStyle>
            <a:lvl1pPr>
              <a:defRPr sz="1600"/>
            </a:lvl1pPr>
          </a:lstStyle>
          <a:p>
            <a:pPr>
              <a:defRPr/>
            </a:pPr>
            <a:fld id="{3D14B331-C8C3-4174-9750-65D5A819722F}" type="slidenum">
              <a:rPr lang="en-US"/>
              <a:pPr>
                <a:defRPr/>
              </a:pPr>
              <a:t>‹#›</a:t>
            </a:fld>
            <a:endParaRPr lang="en-US"/>
          </a:p>
        </p:txBody>
      </p:sp>
    </p:spTree>
    <p:extLst>
      <p:ext uri="{BB962C8B-B14F-4D97-AF65-F5344CB8AC3E}">
        <p14:creationId xmlns:p14="http://schemas.microsoft.com/office/powerpoint/2010/main" val="365175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 Placeholder 15"/>
          <p:cNvSpPr>
            <a:spLocks noGrp="1"/>
          </p:cNvSpPr>
          <p:nvPr>
            <p:ph type="body" sz="quarter" idx="1"/>
          </p:nvPr>
        </p:nvSpPr>
        <p:spPr>
          <a:xfrm>
            <a:off x="546980" y="1524000"/>
            <a:ext cx="3886200" cy="640080"/>
          </a:xfrm>
          <a:prstGeom prst="rect">
            <a:avLst/>
          </a:prstGeom>
          <a:solidFill>
            <a:srgbClr val="718C55"/>
          </a:solidFill>
          <a:ln>
            <a:noFill/>
          </a:ln>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737980" y="1524000"/>
            <a:ext cx="3886200" cy="640080"/>
          </a:xfrm>
          <a:prstGeom prst="rect">
            <a:avLst/>
          </a:prstGeom>
          <a:solidFill>
            <a:srgbClr val="0D2345"/>
          </a:solidFill>
          <a:ln>
            <a:noFill/>
          </a:ln>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8" name="Title Placeholder 21"/>
          <p:cNvSpPr>
            <a:spLocks noGrp="1"/>
          </p:cNvSpPr>
          <p:nvPr>
            <p:ph type="title"/>
          </p:nvPr>
        </p:nvSpPr>
        <p:spPr>
          <a:xfrm>
            <a:off x="1143000" y="152400"/>
            <a:ext cx="7848600" cy="871246"/>
          </a:xfrm>
          <a:prstGeom prst="rect">
            <a:avLst/>
          </a:prstGeom>
        </p:spPr>
        <p:txBody>
          <a:bodyPr>
            <a:normAutofit/>
          </a:bodyPr>
          <a:lstStyle/>
          <a:p>
            <a:r>
              <a:rPr lang="en-US"/>
              <a:t>Click to edit Master title style</a:t>
            </a:r>
          </a:p>
        </p:txBody>
      </p:sp>
      <p:sp>
        <p:nvSpPr>
          <p:cNvPr id="2" name="Content Placeholder 7"/>
          <p:cNvSpPr>
            <a:spLocks noGrp="1"/>
          </p:cNvSpPr>
          <p:nvPr>
            <p:ph sz="quarter" idx="17"/>
          </p:nvPr>
        </p:nvSpPr>
        <p:spPr>
          <a:xfrm>
            <a:off x="546980" y="2213956"/>
            <a:ext cx="3886200" cy="3577244"/>
          </a:xfrm>
          <a:prstGeom prst="rect">
            <a:avLst/>
          </a:prstGeom>
        </p:spPr>
        <p:txBody>
          <a:bodyPr/>
          <a:lstStyle>
            <a:lvl1pPr>
              <a:buClr>
                <a:srgbClr val="0D2345"/>
              </a:buClr>
              <a:defRPr/>
            </a:lvl1pPr>
            <a:lvl2pPr>
              <a:buClr>
                <a:srgbClr val="026773"/>
              </a:buClr>
              <a:defRPr/>
            </a:lvl2pPr>
            <a:lvl3pPr>
              <a:buClr>
                <a:srgbClr val="718C55"/>
              </a:buClr>
              <a:defRPr/>
            </a:lvl3pPr>
            <a:lvl4pPr>
              <a:buClr>
                <a:srgbClr val="FFA168"/>
              </a:buClr>
              <a:defRPr/>
            </a:lvl4pPr>
            <a:lvl5pPr>
              <a:buClr>
                <a:srgbClr val="0D234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7"/>
          <p:cNvSpPr>
            <a:spLocks noGrp="1"/>
          </p:cNvSpPr>
          <p:nvPr>
            <p:ph sz="quarter" idx="18"/>
          </p:nvPr>
        </p:nvSpPr>
        <p:spPr>
          <a:xfrm>
            <a:off x="4737980" y="2213956"/>
            <a:ext cx="3886200" cy="3577244"/>
          </a:xfrm>
          <a:prstGeom prst="rect">
            <a:avLst/>
          </a:prstGeom>
        </p:spPr>
        <p:txBody>
          <a:bodyPr/>
          <a:lstStyle>
            <a:lvl1pPr>
              <a:buClr>
                <a:srgbClr val="0D2345"/>
              </a:buClr>
              <a:defRPr/>
            </a:lvl1pPr>
            <a:lvl2pPr>
              <a:buClr>
                <a:srgbClr val="026773"/>
              </a:buClr>
              <a:defRPr/>
            </a:lvl2pPr>
            <a:lvl3pPr>
              <a:buClr>
                <a:srgbClr val="718C55"/>
              </a:buClr>
              <a:defRPr/>
            </a:lvl3pPr>
            <a:lvl4pPr>
              <a:buClr>
                <a:srgbClr val="FFA168"/>
              </a:buClr>
              <a:defRPr/>
            </a:lvl4pPr>
            <a:lvl5pPr>
              <a:buClr>
                <a:srgbClr val="0D234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11">
            <a:extLst>
              <a:ext uri="{FF2B5EF4-FFF2-40B4-BE49-F238E27FC236}">
                <a16:creationId xmlns:a16="http://schemas.microsoft.com/office/drawing/2014/main" id="{9661E3C2-5993-5593-0F04-AFB7A1426F93}"/>
              </a:ext>
            </a:extLst>
          </p:cNvPr>
          <p:cNvSpPr>
            <a:spLocks noGrp="1"/>
          </p:cNvSpPr>
          <p:nvPr>
            <p:ph type="sldNum" sz="quarter" idx="19"/>
          </p:nvPr>
        </p:nvSpPr>
        <p:spPr/>
        <p:txBody>
          <a:bodyPr rtlCol="0"/>
          <a:lstStyle>
            <a:lvl1pPr>
              <a:defRPr sz="1600"/>
            </a:lvl1pPr>
          </a:lstStyle>
          <a:p>
            <a:pPr>
              <a:defRPr/>
            </a:pPr>
            <a:fld id="{4484D1E7-4E03-4120-A586-48E4AB399A41}" type="slidenum">
              <a:rPr lang="en-US"/>
              <a:pPr>
                <a:defRPr/>
              </a:pPr>
              <a:t>‹#›</a:t>
            </a:fld>
            <a:endParaRPr lang="en-US"/>
          </a:p>
        </p:txBody>
      </p:sp>
    </p:spTree>
    <p:extLst>
      <p:ext uri="{BB962C8B-B14F-4D97-AF65-F5344CB8AC3E}">
        <p14:creationId xmlns:p14="http://schemas.microsoft.com/office/powerpoint/2010/main" val="286460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0" y="1752600"/>
            <a:ext cx="1600200" cy="4419600"/>
          </a:xfrm>
          <a:prstGeom prst="rect">
            <a:avLst/>
          </a:prstGeom>
          <a:solidFill>
            <a:srgbClr val="0D2345"/>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Lato Semibold" panose="020F0702020204030203" pitchFamily="34" charset="0"/>
                <a:cs typeface="Lato Semibold" panose="020F0702020204030203"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6" name="Title Placeholder 21"/>
          <p:cNvSpPr>
            <a:spLocks noGrp="1"/>
          </p:cNvSpPr>
          <p:nvPr>
            <p:ph type="title"/>
          </p:nvPr>
        </p:nvSpPr>
        <p:spPr>
          <a:xfrm>
            <a:off x="1143000" y="152400"/>
            <a:ext cx="7848600" cy="871246"/>
          </a:xfrm>
          <a:prstGeom prst="rect">
            <a:avLst/>
          </a:prstGeom>
        </p:spPr>
        <p:txBody>
          <a:bodyPr>
            <a:normAutofit/>
          </a:bodyPr>
          <a:lstStyle/>
          <a:p>
            <a:r>
              <a:rPr lang="en-US"/>
              <a:t>Click to edit Master title style</a:t>
            </a:r>
          </a:p>
        </p:txBody>
      </p:sp>
      <p:sp>
        <p:nvSpPr>
          <p:cNvPr id="2" name="Content Placeholder 7"/>
          <p:cNvSpPr>
            <a:spLocks noGrp="1"/>
          </p:cNvSpPr>
          <p:nvPr>
            <p:ph sz="quarter" idx="17"/>
          </p:nvPr>
        </p:nvSpPr>
        <p:spPr>
          <a:xfrm>
            <a:off x="2362200" y="1752600"/>
            <a:ext cx="6400800" cy="4419600"/>
          </a:xfrm>
          <a:prstGeom prst="rect">
            <a:avLst/>
          </a:prstGeom>
        </p:spPr>
        <p:txBody>
          <a:bodyPr/>
          <a:lstStyle>
            <a:lvl1pPr>
              <a:buClr>
                <a:srgbClr val="0D2345"/>
              </a:buClr>
              <a:defRPr/>
            </a:lvl1pPr>
            <a:lvl2pPr>
              <a:buClr>
                <a:srgbClr val="026773"/>
              </a:buClr>
              <a:defRPr/>
            </a:lvl2pPr>
            <a:lvl3pPr>
              <a:buClr>
                <a:srgbClr val="718C55"/>
              </a:buClr>
              <a:defRPr/>
            </a:lvl3pPr>
            <a:lvl4pPr>
              <a:buClr>
                <a:srgbClr val="FFA168"/>
              </a:buClr>
              <a:defRPr/>
            </a:lvl4pPr>
            <a:lvl5pPr>
              <a:buClr>
                <a:srgbClr val="0D234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a:extLst>
              <a:ext uri="{FF2B5EF4-FFF2-40B4-BE49-F238E27FC236}">
                <a16:creationId xmlns:a16="http://schemas.microsoft.com/office/drawing/2014/main" id="{3A44071C-AF5D-D4FD-4306-D8271092A4BB}"/>
              </a:ext>
            </a:extLst>
          </p:cNvPr>
          <p:cNvSpPr>
            <a:spLocks noGrp="1"/>
          </p:cNvSpPr>
          <p:nvPr>
            <p:ph type="sldNum" sz="quarter" idx="18"/>
          </p:nvPr>
        </p:nvSpPr>
        <p:spPr/>
        <p:txBody>
          <a:bodyPr/>
          <a:lstStyle>
            <a:lvl1pPr>
              <a:defRPr sz="1600">
                <a:solidFill>
                  <a:schemeClr val="tx1"/>
                </a:solidFill>
              </a:defRPr>
            </a:lvl1pPr>
          </a:lstStyle>
          <a:p>
            <a:pPr>
              <a:defRPr/>
            </a:pPr>
            <a:fld id="{15B70139-7108-4D29-ADD7-EAAF23BE6CC5}" type="slidenum">
              <a:rPr lang="en-US"/>
              <a:pPr>
                <a:defRPr/>
              </a:pPr>
              <a:t>‹#›</a:t>
            </a:fld>
            <a:endParaRPr lang="en-US"/>
          </a:p>
        </p:txBody>
      </p:sp>
    </p:spTree>
    <p:extLst>
      <p:ext uri="{BB962C8B-B14F-4D97-AF65-F5344CB8AC3E}">
        <p14:creationId xmlns:p14="http://schemas.microsoft.com/office/powerpoint/2010/main" val="157019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4F1E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B48287-6391-246B-CF8D-0461FF97393F}"/>
              </a:ext>
            </a:extLst>
          </p:cNvPr>
          <p:cNvSpPr/>
          <p:nvPr/>
        </p:nvSpPr>
        <p:spPr>
          <a:xfrm>
            <a:off x="0" y="0"/>
            <a:ext cx="9144000" cy="1143000"/>
          </a:xfrm>
          <a:prstGeom prst="rect">
            <a:avLst/>
          </a:prstGeom>
          <a:solidFill>
            <a:srgbClr val="02677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21">
            <a:extLst>
              <a:ext uri="{FF2B5EF4-FFF2-40B4-BE49-F238E27FC236}">
                <a16:creationId xmlns:a16="http://schemas.microsoft.com/office/drawing/2014/main" id="{535AD94D-6232-B0E0-FB09-D85EEC8E3E34}"/>
              </a:ext>
            </a:extLst>
          </p:cNvPr>
          <p:cNvSpPr>
            <a:spLocks noGrp="1" noChangeArrowheads="1"/>
          </p:cNvSpPr>
          <p:nvPr>
            <p:ph type="title"/>
          </p:nvPr>
        </p:nvSpPr>
        <p:spPr bwMode="auto">
          <a:xfrm>
            <a:off x="1219200" y="1524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12">
            <a:extLst>
              <a:ext uri="{FF2B5EF4-FFF2-40B4-BE49-F238E27FC236}">
                <a16:creationId xmlns:a16="http://schemas.microsoft.com/office/drawing/2014/main" id="{208B5325-965B-A34C-A862-09E78185BA2D}"/>
              </a:ext>
            </a:extLst>
          </p:cNvPr>
          <p:cNvSpPr>
            <a:spLocks noGrp="1" noChangeArrowheads="1"/>
          </p:cNvSpPr>
          <p:nvPr>
            <p:ph type="body" idx="1"/>
          </p:nvPr>
        </p:nvSpPr>
        <p:spPr bwMode="auto">
          <a:xfrm>
            <a:off x="612775" y="1463675"/>
            <a:ext cx="8378825"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 name="Slide Number Placeholder 22">
            <a:extLst>
              <a:ext uri="{FF2B5EF4-FFF2-40B4-BE49-F238E27FC236}">
                <a16:creationId xmlns:a16="http://schemas.microsoft.com/office/drawing/2014/main" id="{CE8302CC-431E-D10D-886C-A5DD713AFAC9}"/>
              </a:ext>
            </a:extLst>
          </p:cNvPr>
          <p:cNvSpPr>
            <a:spLocks noGrp="1"/>
          </p:cNvSpPr>
          <p:nvPr>
            <p:ph type="sldNum" sz="quarter" idx="4"/>
          </p:nvPr>
        </p:nvSpPr>
        <p:spPr>
          <a:xfrm>
            <a:off x="8610600" y="6537325"/>
            <a:ext cx="533400" cy="244475"/>
          </a:xfrm>
          <a:prstGeom prst="rect">
            <a:avLst/>
          </a:prstGeom>
        </p:spPr>
        <p:txBody>
          <a:bodyPr vert="horz" anchor="ctr" anchorCtr="0">
            <a:noAutofit/>
          </a:bodyPr>
          <a:lstStyle>
            <a:lvl1pPr algn="ctr" eaLnBrk="1" fontAlgn="auto" latinLnBrk="0" hangingPunct="1">
              <a:spcBef>
                <a:spcPts val="0"/>
              </a:spcBef>
              <a:spcAft>
                <a:spcPts val="0"/>
              </a:spcAft>
              <a:defRPr kumimoji="0" sz="2000" b="1">
                <a:solidFill>
                  <a:schemeClr val="tx1"/>
                </a:solidFill>
                <a:latin typeface="Lato Semibold" panose="020F0702020204030203" pitchFamily="34" charset="0"/>
                <a:cs typeface="Lato Semibold" panose="020F0702020204030203" pitchFamily="34" charset="0"/>
              </a:defRPr>
            </a:lvl1pPr>
          </a:lstStyle>
          <a:p>
            <a:pPr>
              <a:defRPr/>
            </a:pPr>
            <a:fld id="{5CCCF42B-CA38-4E21-BF6E-450AF76DE727}" type="slidenum">
              <a:rPr lang="en-US"/>
              <a:pPr>
                <a:defRPr/>
              </a:pPr>
              <a:t>‹#›</a:t>
            </a:fld>
            <a:endParaRPr lang="en-US"/>
          </a:p>
        </p:txBody>
      </p:sp>
      <p:pic>
        <p:nvPicPr>
          <p:cNvPr id="1030" name="Picture 2" descr="A picture containing logo&#10;&#10;Description automatically generated">
            <a:extLst>
              <a:ext uri="{FF2B5EF4-FFF2-40B4-BE49-F238E27FC236}">
                <a16:creationId xmlns:a16="http://schemas.microsoft.com/office/drawing/2014/main" id="{3FECAB38-199C-CC95-30F4-22CF984BA0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hf hdr="0" ftr="0"/>
  <p:txStyles>
    <p:titleStyle>
      <a:lvl1pPr algn="l" rtl="0" eaLnBrk="1" fontAlgn="base" hangingPunct="1">
        <a:spcBef>
          <a:spcPct val="0"/>
        </a:spcBef>
        <a:spcAft>
          <a:spcPct val="0"/>
        </a:spcAft>
        <a:defRPr sz="4800" kern="1200">
          <a:solidFill>
            <a:schemeClr val="bg1"/>
          </a:solidFill>
          <a:latin typeface="Oswald Medium" panose="00000600000000000000" pitchFamily="50" charset="0"/>
          <a:ea typeface="+mj-ea"/>
          <a:cs typeface="+mj-cs"/>
        </a:defRPr>
      </a:lvl1pPr>
      <a:lvl2pPr algn="l" rtl="0" eaLnBrk="1" fontAlgn="base" hangingPunct="1">
        <a:spcBef>
          <a:spcPct val="0"/>
        </a:spcBef>
        <a:spcAft>
          <a:spcPct val="0"/>
        </a:spcAft>
        <a:defRPr sz="4800">
          <a:solidFill>
            <a:schemeClr val="bg1"/>
          </a:solidFill>
          <a:latin typeface="Oswald Medium" panose="00000600000000000000" pitchFamily="50" charset="0"/>
        </a:defRPr>
      </a:lvl2pPr>
      <a:lvl3pPr algn="l" rtl="0" eaLnBrk="1" fontAlgn="base" hangingPunct="1">
        <a:spcBef>
          <a:spcPct val="0"/>
        </a:spcBef>
        <a:spcAft>
          <a:spcPct val="0"/>
        </a:spcAft>
        <a:defRPr sz="4800">
          <a:solidFill>
            <a:schemeClr val="bg1"/>
          </a:solidFill>
          <a:latin typeface="Oswald Medium" panose="00000600000000000000" pitchFamily="50" charset="0"/>
        </a:defRPr>
      </a:lvl3pPr>
      <a:lvl4pPr algn="l" rtl="0" eaLnBrk="1" fontAlgn="base" hangingPunct="1">
        <a:spcBef>
          <a:spcPct val="0"/>
        </a:spcBef>
        <a:spcAft>
          <a:spcPct val="0"/>
        </a:spcAft>
        <a:defRPr sz="4800">
          <a:solidFill>
            <a:schemeClr val="bg1"/>
          </a:solidFill>
          <a:latin typeface="Oswald Medium" panose="00000600000000000000" pitchFamily="50" charset="0"/>
        </a:defRPr>
      </a:lvl4pPr>
      <a:lvl5pPr algn="l" rtl="0" eaLnBrk="1" fontAlgn="base" hangingPunct="1">
        <a:spcBef>
          <a:spcPct val="0"/>
        </a:spcBef>
        <a:spcAft>
          <a:spcPct val="0"/>
        </a:spcAft>
        <a:defRPr sz="4800">
          <a:solidFill>
            <a:schemeClr val="bg1"/>
          </a:solidFill>
          <a:latin typeface="Oswald Medium" panose="00000600000000000000" pitchFamily="50" charset="0"/>
        </a:defRPr>
      </a:lvl5pPr>
      <a:lvl6pPr marL="457200" algn="l" rtl="0" eaLnBrk="1" fontAlgn="base" hangingPunct="1">
        <a:spcBef>
          <a:spcPct val="0"/>
        </a:spcBef>
        <a:spcAft>
          <a:spcPct val="0"/>
        </a:spcAft>
        <a:defRPr sz="4800">
          <a:solidFill>
            <a:schemeClr val="bg1"/>
          </a:solidFill>
          <a:latin typeface="Oswald Medium" panose="00000600000000000000" pitchFamily="50" charset="0"/>
        </a:defRPr>
      </a:lvl6pPr>
      <a:lvl7pPr marL="914400" algn="l" rtl="0" eaLnBrk="1" fontAlgn="base" hangingPunct="1">
        <a:spcBef>
          <a:spcPct val="0"/>
        </a:spcBef>
        <a:spcAft>
          <a:spcPct val="0"/>
        </a:spcAft>
        <a:defRPr sz="4800">
          <a:solidFill>
            <a:schemeClr val="bg1"/>
          </a:solidFill>
          <a:latin typeface="Oswald Medium" panose="00000600000000000000" pitchFamily="50" charset="0"/>
        </a:defRPr>
      </a:lvl7pPr>
      <a:lvl8pPr marL="1371600" algn="l" rtl="0" eaLnBrk="1" fontAlgn="base" hangingPunct="1">
        <a:spcBef>
          <a:spcPct val="0"/>
        </a:spcBef>
        <a:spcAft>
          <a:spcPct val="0"/>
        </a:spcAft>
        <a:defRPr sz="4800">
          <a:solidFill>
            <a:schemeClr val="bg1"/>
          </a:solidFill>
          <a:latin typeface="Oswald Medium" panose="00000600000000000000" pitchFamily="50" charset="0"/>
        </a:defRPr>
      </a:lvl8pPr>
      <a:lvl9pPr marL="1828800" algn="l" rtl="0" eaLnBrk="1" fontAlgn="base" hangingPunct="1">
        <a:spcBef>
          <a:spcPct val="0"/>
        </a:spcBef>
        <a:spcAft>
          <a:spcPct val="0"/>
        </a:spcAft>
        <a:defRPr sz="4800">
          <a:solidFill>
            <a:schemeClr val="bg1"/>
          </a:solidFill>
          <a:latin typeface="Oswald Medium" panose="00000600000000000000" pitchFamily="50" charset="0"/>
        </a:defRPr>
      </a:lvl9pPr>
    </p:titleStyle>
    <p:bodyStyle>
      <a:lvl1pPr marL="319088" indent="-319088" algn="l" rtl="0" eaLnBrk="1" fontAlgn="base" hangingPunct="1">
        <a:spcBef>
          <a:spcPts val="700"/>
        </a:spcBef>
        <a:spcAft>
          <a:spcPct val="0"/>
        </a:spcAft>
        <a:buClr>
          <a:srgbClr val="0D2345"/>
        </a:buClr>
        <a:buSzPct val="60000"/>
        <a:buFont typeface="Wingdings" panose="05000000000000000000" pitchFamily="2" charset="2"/>
        <a:buChar char=""/>
        <a:defRPr sz="2900" kern="1200">
          <a:solidFill>
            <a:schemeClr val="tx1"/>
          </a:solidFill>
          <a:latin typeface="Lato Semibold" panose="020F0702020204030203" pitchFamily="34" charset="0"/>
          <a:ea typeface="+mn-ea"/>
          <a:cs typeface="Lato Semibold" panose="020F0702020204030203" pitchFamily="34" charset="0"/>
        </a:defRPr>
      </a:lvl1pPr>
      <a:lvl2pPr marL="639763" indent="-273050" algn="l" rtl="0" eaLnBrk="1" fontAlgn="base" hangingPunct="1">
        <a:spcBef>
          <a:spcPts val="550"/>
        </a:spcBef>
        <a:spcAft>
          <a:spcPct val="0"/>
        </a:spcAft>
        <a:buClr>
          <a:srgbClr val="026773"/>
        </a:buClr>
        <a:buSzPct val="70000"/>
        <a:buFont typeface="Wingdings 2" panose="05020102010507070707" pitchFamily="18" charset="2"/>
        <a:buChar char=""/>
        <a:defRPr sz="2600" kern="1200">
          <a:solidFill>
            <a:schemeClr val="tx1"/>
          </a:solidFill>
          <a:latin typeface="Lato Medium" panose="020F0602020204030203" pitchFamily="34" charset="0"/>
          <a:ea typeface="+mn-ea"/>
          <a:cs typeface="Lato Medium" panose="020F0602020204030203" pitchFamily="34" charset="0"/>
        </a:defRPr>
      </a:lvl2pPr>
      <a:lvl3pPr marL="914400" indent="-228600" algn="l" rtl="0" eaLnBrk="1" fontAlgn="base" hangingPunct="1">
        <a:spcBef>
          <a:spcPts val="500"/>
        </a:spcBef>
        <a:spcAft>
          <a:spcPct val="0"/>
        </a:spcAft>
        <a:buClr>
          <a:srgbClr val="718C55"/>
        </a:buClr>
        <a:buSzPct val="75000"/>
        <a:buFont typeface="Wingdings" panose="05000000000000000000" pitchFamily="2" charset="2"/>
        <a:buChar char=""/>
        <a:defRPr sz="2300" kern="1200">
          <a:solidFill>
            <a:schemeClr val="tx1"/>
          </a:solidFill>
          <a:latin typeface="Lato Medium" panose="020F0602020204030203" pitchFamily="34" charset="0"/>
          <a:ea typeface="+mn-ea"/>
          <a:cs typeface="Lato Medium" panose="020F0602020204030203" pitchFamily="34" charset="0"/>
        </a:defRPr>
      </a:lvl3pPr>
      <a:lvl4pPr marL="1371600" indent="-228600" algn="l" rtl="0" eaLnBrk="1" fontAlgn="base" hangingPunct="1">
        <a:spcBef>
          <a:spcPts val="400"/>
        </a:spcBef>
        <a:spcAft>
          <a:spcPct val="0"/>
        </a:spcAft>
        <a:buClr>
          <a:srgbClr val="FFA168"/>
        </a:buClr>
        <a:buSzPct val="75000"/>
        <a:buFont typeface="Wingdings" panose="05000000000000000000" pitchFamily="2" charset="2"/>
        <a:buChar char=""/>
        <a:defRPr sz="2000" kern="1200">
          <a:solidFill>
            <a:schemeClr val="tx1"/>
          </a:solidFill>
          <a:latin typeface="Lato Medium" panose="020F0602020204030203" pitchFamily="34" charset="0"/>
          <a:ea typeface="+mn-ea"/>
          <a:cs typeface="Lato Medium" panose="020F0602020204030203" pitchFamily="34" charset="0"/>
        </a:defRPr>
      </a:lvl4pPr>
      <a:lvl5pPr marL="1828800" indent="-228600" algn="l" rtl="0" eaLnBrk="1" fontAlgn="base" hangingPunct="1">
        <a:spcBef>
          <a:spcPts val="400"/>
        </a:spcBef>
        <a:spcAft>
          <a:spcPct val="0"/>
        </a:spcAft>
        <a:buClr>
          <a:srgbClr val="0D2345"/>
        </a:buClr>
        <a:buSzPct val="65000"/>
        <a:buFont typeface="Wingdings" panose="05000000000000000000" pitchFamily="2" charset="2"/>
        <a:buChar char=""/>
        <a:defRPr sz="2000" kern="1200">
          <a:solidFill>
            <a:schemeClr val="tx1"/>
          </a:solidFill>
          <a:latin typeface="Lato Medium" panose="020F0602020204030203" pitchFamily="34" charset="0"/>
          <a:ea typeface="+mn-ea"/>
          <a:cs typeface="Lato Medium" panose="020F0602020204030203"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nm.cprg@env.nm.gov" TargetMode="External"/><Relationship Id="rId7" Type="http://schemas.openxmlformats.org/officeDocument/2006/relationships/hyperlink" Target="mailto:swest@cabq.gov"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mailto:rachel.finkelstein@emnrd.nm.gov" TargetMode="External"/><Relationship Id="rId5" Type="http://schemas.openxmlformats.org/officeDocument/2006/relationships/hyperlink" Target="mailto:kolt.vaughn@env.nm.gov" TargetMode="External"/><Relationship Id="rId4" Type="http://schemas.openxmlformats.org/officeDocument/2006/relationships/hyperlink" Target="mailto:amy.rosebrough@env.nm.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chrome-extension://efaidnbmnnnibpcajpcglclefindmkaj/https:/www.epa.gov/system/files/documents/2023-02/EPA%20CPRG%20Planning%20Grants%20Program%20Guidance%20for%20States-Municipalities-Air%20Agencies%2003-01-2023.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chrome-extension://efaidnbmnnnibpcajpcglclefindmkaj/https:/www.epa.gov/system/files/documents/2023-09/CPRG%20General%20Competition%20NOFO.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hyperlink" Target="http://tinyurl.com/mtt325ma" TargetMode="External"/><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7.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microsoft.com/office/2018/10/relationships/comments" Target="../comments/modernComment_273_5B232CA9.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AA82FA7-2CB2-617D-DC17-CC9C3FD2E8AE}"/>
              </a:ext>
            </a:extLst>
          </p:cNvPr>
          <p:cNvSpPr>
            <a:spLocks noGrp="1" noChangeArrowheads="1"/>
          </p:cNvSpPr>
          <p:nvPr>
            <p:ph type="title"/>
          </p:nvPr>
        </p:nvSpPr>
        <p:spPr>
          <a:xfrm>
            <a:off x="1371600" y="207963"/>
            <a:ext cx="7772400" cy="782637"/>
          </a:xfrm>
        </p:spPr>
        <p:txBody>
          <a:bodyPr/>
          <a:lstStyle/>
          <a:p>
            <a:pPr eaLnBrk="1" hangingPunct="1"/>
            <a:r>
              <a:rPr lang="en-US" altLang="en-US"/>
              <a:t>New Mexico Environment Department</a:t>
            </a:r>
          </a:p>
        </p:txBody>
      </p:sp>
      <p:sp>
        <p:nvSpPr>
          <p:cNvPr id="10243" name="Text Placeholder 2">
            <a:extLst>
              <a:ext uri="{FF2B5EF4-FFF2-40B4-BE49-F238E27FC236}">
                <a16:creationId xmlns:a16="http://schemas.microsoft.com/office/drawing/2014/main" id="{2553D0CA-17D0-85C6-618A-F448794F6043}"/>
              </a:ext>
            </a:extLst>
          </p:cNvPr>
          <p:cNvSpPr>
            <a:spLocks noGrp="1" noChangeArrowheads="1"/>
          </p:cNvSpPr>
          <p:nvPr>
            <p:ph type="body" sz="quarter" idx="13"/>
          </p:nvPr>
        </p:nvSpPr>
        <p:spPr>
          <a:xfrm>
            <a:off x="838200" y="1219199"/>
            <a:ext cx="7323137" cy="4830871"/>
          </a:xfrm>
        </p:spPr>
        <p:txBody>
          <a:bodyPr/>
          <a:lstStyle/>
          <a:p>
            <a:pPr eaLnBrk="1" hangingPunct="1">
              <a:spcBef>
                <a:spcPct val="0"/>
              </a:spcBef>
            </a:pPr>
            <a:r>
              <a:rPr lang="en-US" altLang="en-US" b="1" dirty="0"/>
              <a:t>Opportunities Offered by the CPRG</a:t>
            </a:r>
          </a:p>
          <a:p>
            <a:pPr eaLnBrk="1" hangingPunct="1">
              <a:spcBef>
                <a:spcPct val="0"/>
              </a:spcBef>
            </a:pPr>
            <a:r>
              <a:rPr lang="en-US" altLang="en-US" b="1" dirty="0"/>
              <a:t>(Climate Pollution Reduction Grant) </a:t>
            </a:r>
          </a:p>
          <a:p>
            <a:pPr eaLnBrk="1" hangingPunct="1">
              <a:spcBef>
                <a:spcPct val="0"/>
              </a:spcBef>
            </a:pPr>
            <a:endParaRPr lang="en-US" altLang="en-US" b="1" dirty="0">
              <a:solidFill>
                <a:srgbClr val="72566C"/>
              </a:solidFill>
            </a:endParaRPr>
          </a:p>
          <a:p>
            <a:pPr>
              <a:spcBef>
                <a:spcPct val="0"/>
              </a:spcBef>
            </a:pPr>
            <a:r>
              <a:rPr lang="en-US" altLang="en-US" sz="2000" b="1" dirty="0">
                <a:latin typeface="Lato Semibold"/>
                <a:ea typeface="Lato Semibold"/>
                <a:cs typeface="Lato Semibold"/>
              </a:rPr>
              <a:t>2024-01-03</a:t>
            </a:r>
          </a:p>
          <a:p>
            <a:pPr eaLnBrk="1" hangingPunct="1">
              <a:spcBef>
                <a:spcPct val="0"/>
              </a:spcBef>
            </a:pPr>
            <a:endParaRPr lang="en-US" altLang="en-US" sz="2000" b="1" dirty="0"/>
          </a:p>
          <a:p>
            <a:pPr>
              <a:spcBef>
                <a:spcPct val="0"/>
              </a:spcBef>
            </a:pPr>
            <a:r>
              <a:rPr lang="en-US" altLang="en-US" sz="2000" b="1" dirty="0">
                <a:latin typeface="Lato Semibold"/>
                <a:ea typeface="Lato Semibold"/>
                <a:cs typeface="Lato Semibold"/>
              </a:rPr>
              <a:t>Amy Rosebrough</a:t>
            </a:r>
            <a:endParaRPr lang="en-US" altLang="en-US" sz="2000" b="1" dirty="0">
              <a:ea typeface="Lato Semibold"/>
            </a:endParaRPr>
          </a:p>
          <a:p>
            <a:pPr>
              <a:spcBef>
                <a:spcPct val="0"/>
              </a:spcBef>
            </a:pPr>
            <a:r>
              <a:rPr lang="en-US" altLang="en-US" sz="2000" b="1" i="1" dirty="0">
                <a:latin typeface="Lato Semibold"/>
                <a:ea typeface="Lato Semibold"/>
                <a:cs typeface="Lato Semibold"/>
              </a:rPr>
              <a:t>Environmental Scientist</a:t>
            </a:r>
          </a:p>
          <a:p>
            <a:pPr eaLnBrk="1" hangingPunct="1">
              <a:spcBef>
                <a:spcPct val="0"/>
              </a:spcBef>
            </a:pPr>
            <a:r>
              <a:rPr lang="en-US" sz="2000" b="1" dirty="0"/>
              <a:t>Climate Change Bureau</a:t>
            </a:r>
          </a:p>
          <a:p>
            <a:pPr eaLnBrk="1" hangingPunct="1">
              <a:spcBef>
                <a:spcPct val="0"/>
              </a:spcBef>
            </a:pPr>
            <a:endParaRPr lang="en-US" sz="2000" b="1" dirty="0"/>
          </a:p>
          <a:p>
            <a:pPr eaLnBrk="1" hangingPunct="1">
              <a:spcBef>
                <a:spcPct val="0"/>
              </a:spcBef>
            </a:pPr>
            <a:r>
              <a:rPr lang="en-US" sz="2000" b="1" dirty="0">
                <a:latin typeface="Lato Semibold"/>
                <a:ea typeface="Lato Semibold"/>
                <a:cs typeface="Lato Semibold"/>
              </a:rPr>
              <a:t>amy.rosebrough@env.nm.gov</a:t>
            </a:r>
          </a:p>
          <a:p>
            <a:pPr eaLnBrk="1" hangingPunct="1">
              <a:spcBef>
                <a:spcPct val="0"/>
              </a:spcBef>
            </a:pPr>
            <a:r>
              <a:rPr lang="en-US" sz="2000" b="1" dirty="0">
                <a:latin typeface="Lato Semibold"/>
                <a:ea typeface="Lato Semibold"/>
                <a:cs typeface="Lato Semibold"/>
              </a:rPr>
              <a:t>505-629-5559</a:t>
            </a:r>
          </a:p>
          <a:p>
            <a:pPr eaLnBrk="1" hangingPunct="1">
              <a:spcBef>
                <a:spcPct val="0"/>
              </a:spcBef>
            </a:pPr>
            <a:r>
              <a:rPr lang="en-US" sz="2000" b="1" dirty="0">
                <a:latin typeface="Lato Semibold"/>
                <a:ea typeface="Lato Semibold"/>
                <a:cs typeface="Lato Semibold"/>
              </a:rPr>
              <a:t>&amp;</a:t>
            </a:r>
          </a:p>
          <a:p>
            <a:pPr eaLnBrk="1" hangingPunct="1">
              <a:spcBef>
                <a:spcPct val="0"/>
              </a:spcBef>
            </a:pPr>
            <a:r>
              <a:rPr lang="en-US" sz="2000" b="1" dirty="0">
                <a:latin typeface="Lato Semibold"/>
                <a:ea typeface="Lato Semibold"/>
                <a:cs typeface="Lato Semibold"/>
              </a:rPr>
              <a:t>kolt.vaughn@env.nm.gov</a:t>
            </a:r>
          </a:p>
          <a:p>
            <a:pPr eaLnBrk="1" hangingPunct="1">
              <a:spcBef>
                <a:spcPct val="0"/>
              </a:spcBef>
            </a:pPr>
            <a:r>
              <a:rPr lang="en-US" sz="2000" b="1" dirty="0">
                <a:ea typeface="Lato Semibold"/>
              </a:rPr>
              <a:t>505-819-8205</a:t>
            </a:r>
          </a:p>
          <a:p>
            <a:pPr eaLnBrk="1" hangingPunct="1">
              <a:spcBef>
                <a:spcPct val="0"/>
              </a:spcBef>
            </a:pPr>
            <a:endParaRPr lang="en-US" altLang="en-US"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56590437-928F-6D32-810B-F9125ADF74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B40C38C9-1192-4EFB-861D-92271296D56F}" type="slidenum">
              <a:rPr kumimoji="0" lang="en-US" altLang="en-US" sz="1600" b="1" i="0" u="none" strike="noStrike" kern="1200" cap="none" spc="0" normalizeH="0" baseline="0" noProof="0" smtClean="0">
                <a:ln>
                  <a:noFill/>
                </a:ln>
                <a:solidFill>
                  <a:prstClr val="black"/>
                </a:solidFill>
                <a:effectLst/>
                <a:uLnTx/>
                <a:uFillTx/>
                <a:latin typeface="Calibri" panose="020F0502020204030204" pitchFamily="34" charset="0"/>
                <a:ea typeface="+mn-ea"/>
                <a:cs typeface="Lato Semibold" panose="020F0702020204030203"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alt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Lato Semibold" panose="020F0702020204030203" pitchFamily="34" charset="0"/>
            </a:endParaRPr>
          </a:p>
        </p:txBody>
      </p:sp>
      <p:sp>
        <p:nvSpPr>
          <p:cNvPr id="11267" name="Content Placeholder 2">
            <a:extLst>
              <a:ext uri="{FF2B5EF4-FFF2-40B4-BE49-F238E27FC236}">
                <a16:creationId xmlns:a16="http://schemas.microsoft.com/office/drawing/2014/main" id="{92E8C0EC-4E42-FAAC-D160-250AFFC76B9D}"/>
              </a:ext>
            </a:extLst>
          </p:cNvPr>
          <p:cNvSpPr>
            <a:spLocks noGrp="1" noChangeArrowheads="1"/>
          </p:cNvSpPr>
          <p:nvPr>
            <p:ph sz="quarter" idx="1"/>
          </p:nvPr>
        </p:nvSpPr>
        <p:spPr>
          <a:xfrm>
            <a:off x="612775" y="1447800"/>
            <a:ext cx="8153400" cy="5105400"/>
          </a:xfrm>
        </p:spPr>
        <p:txBody>
          <a:bodyPr/>
          <a:lstStyle/>
          <a:p>
            <a:pPr marL="0" indent="0" eaLnBrk="1" hangingPunct="1">
              <a:buNone/>
            </a:pPr>
            <a:endParaRPr lang="en-US" altLang="en-US">
              <a:latin typeface="Lato Semibold"/>
              <a:ea typeface="Lato Semibold" panose="020F0702020204030203" pitchFamily="34" charset="0"/>
              <a:cs typeface="Lato Semibold"/>
            </a:endParaRPr>
          </a:p>
          <a:p>
            <a:pPr marL="318770" indent="-318770" eaLnBrk="1" hangingPunct="1"/>
            <a:endParaRPr lang="en-US" altLang="en-US">
              <a:ea typeface="Lato Semibold" panose="020F0702020204030203" pitchFamily="34" charset="0"/>
            </a:endParaRPr>
          </a:p>
        </p:txBody>
      </p:sp>
      <p:sp>
        <p:nvSpPr>
          <p:cNvPr id="11268" name="Title 3">
            <a:extLst>
              <a:ext uri="{FF2B5EF4-FFF2-40B4-BE49-F238E27FC236}">
                <a16:creationId xmlns:a16="http://schemas.microsoft.com/office/drawing/2014/main" id="{042DC8CD-CDE8-202B-ADAD-AD7BDCD1CD25}"/>
              </a:ext>
            </a:extLst>
          </p:cNvPr>
          <p:cNvSpPr>
            <a:spLocks noGrp="1" noChangeArrowheads="1"/>
          </p:cNvSpPr>
          <p:nvPr>
            <p:ph type="title"/>
          </p:nvPr>
        </p:nvSpPr>
        <p:spPr>
          <a:xfrm>
            <a:off x="1143000" y="33338"/>
            <a:ext cx="7848600" cy="990600"/>
          </a:xfrm>
        </p:spPr>
        <p:txBody>
          <a:bodyPr>
            <a:normAutofit/>
          </a:bodyPr>
          <a:lstStyle/>
          <a:p>
            <a:r>
              <a:rPr lang="en-US" altLang="en-US">
                <a:latin typeface="Oswald Medium"/>
              </a:rPr>
              <a:t>Contact Us</a:t>
            </a:r>
            <a:endParaRPr lang="en-US" altLang="en-US"/>
          </a:p>
        </p:txBody>
      </p:sp>
      <p:sp>
        <p:nvSpPr>
          <p:cNvPr id="5" name="Content Placeholder 2">
            <a:extLst>
              <a:ext uri="{FF2B5EF4-FFF2-40B4-BE49-F238E27FC236}">
                <a16:creationId xmlns:a16="http://schemas.microsoft.com/office/drawing/2014/main" id="{264BA9A3-51B5-8CF1-ED53-734F4270AF25}"/>
              </a:ext>
            </a:extLst>
          </p:cNvPr>
          <p:cNvSpPr txBox="1">
            <a:spLocks noChangeArrowheads="1"/>
          </p:cNvSpPr>
          <p:nvPr/>
        </p:nvSpPr>
        <p:spPr bwMode="auto">
          <a:xfrm>
            <a:off x="164542" y="1431925"/>
            <a:ext cx="8814916"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0D2345"/>
              </a:buClr>
              <a:buSzPct val="60000"/>
              <a:buFont typeface="Wingdings" panose="05000000000000000000" pitchFamily="2" charset="2"/>
              <a:buChar char=""/>
              <a:defRPr sz="2900" kern="1200">
                <a:solidFill>
                  <a:schemeClr val="tx1"/>
                </a:solidFill>
                <a:latin typeface="Lato Semibold" panose="020F0702020204030203" pitchFamily="34" charset="0"/>
                <a:ea typeface="+mn-ea"/>
                <a:cs typeface="Lato Semibold" panose="020F0702020204030203" pitchFamily="34" charset="0"/>
              </a:defRPr>
            </a:lvl1pPr>
            <a:lvl2pPr marL="639763" indent="-273050" algn="l" rtl="0" eaLnBrk="1" fontAlgn="base" hangingPunct="1">
              <a:spcBef>
                <a:spcPts val="550"/>
              </a:spcBef>
              <a:spcAft>
                <a:spcPct val="0"/>
              </a:spcAft>
              <a:buClr>
                <a:srgbClr val="026773"/>
              </a:buClr>
              <a:buSzPct val="70000"/>
              <a:buFont typeface="Wingdings 2" panose="05020102010507070707" pitchFamily="18" charset="2"/>
              <a:buChar char=""/>
              <a:defRPr sz="2600" kern="1200">
                <a:solidFill>
                  <a:schemeClr val="tx1"/>
                </a:solidFill>
                <a:latin typeface="Lato Medium" panose="020F0602020204030203" pitchFamily="34" charset="0"/>
                <a:ea typeface="+mn-ea"/>
                <a:cs typeface="Lato Medium" panose="020F0602020204030203" pitchFamily="34" charset="0"/>
              </a:defRPr>
            </a:lvl2pPr>
            <a:lvl3pPr marL="914400" indent="-228600" algn="l" rtl="0" eaLnBrk="1" fontAlgn="base" hangingPunct="1">
              <a:spcBef>
                <a:spcPts val="500"/>
              </a:spcBef>
              <a:spcAft>
                <a:spcPct val="0"/>
              </a:spcAft>
              <a:buClr>
                <a:srgbClr val="718C55"/>
              </a:buClr>
              <a:buSzPct val="75000"/>
              <a:buFont typeface="Wingdings" panose="05000000000000000000" pitchFamily="2" charset="2"/>
              <a:buChar char=""/>
              <a:defRPr sz="2300" kern="1200">
                <a:solidFill>
                  <a:schemeClr val="tx1"/>
                </a:solidFill>
                <a:latin typeface="Lato Medium" panose="020F0602020204030203" pitchFamily="34" charset="0"/>
                <a:ea typeface="+mn-ea"/>
                <a:cs typeface="Lato Medium" panose="020F0602020204030203" pitchFamily="34" charset="0"/>
              </a:defRPr>
            </a:lvl3pPr>
            <a:lvl4pPr marL="1371600" indent="-228600" algn="l" rtl="0" eaLnBrk="1" fontAlgn="base" hangingPunct="1">
              <a:spcBef>
                <a:spcPts val="400"/>
              </a:spcBef>
              <a:spcAft>
                <a:spcPct val="0"/>
              </a:spcAft>
              <a:buClr>
                <a:srgbClr val="FFA168"/>
              </a:buClr>
              <a:buSzPct val="75000"/>
              <a:buFont typeface="Wingdings" panose="05000000000000000000" pitchFamily="2" charset="2"/>
              <a:buChar char=""/>
              <a:defRPr sz="2000" kern="1200">
                <a:solidFill>
                  <a:schemeClr val="tx1"/>
                </a:solidFill>
                <a:latin typeface="Lato Medium" panose="020F0602020204030203" pitchFamily="34" charset="0"/>
                <a:ea typeface="+mn-ea"/>
                <a:cs typeface="Lato Medium" panose="020F0602020204030203" pitchFamily="34" charset="0"/>
              </a:defRPr>
            </a:lvl4pPr>
            <a:lvl5pPr marL="1828800" indent="-228600" algn="l" rtl="0" eaLnBrk="1" fontAlgn="base" hangingPunct="1">
              <a:spcBef>
                <a:spcPts val="400"/>
              </a:spcBef>
              <a:spcAft>
                <a:spcPct val="0"/>
              </a:spcAft>
              <a:buClr>
                <a:srgbClr val="0D2345"/>
              </a:buClr>
              <a:buSzPct val="65000"/>
              <a:buFont typeface="Wingdings" panose="05000000000000000000" pitchFamily="2" charset="2"/>
              <a:buChar char=""/>
              <a:defRPr sz="2000" kern="1200">
                <a:solidFill>
                  <a:schemeClr val="tx1"/>
                </a:solidFill>
                <a:latin typeface="Lato Medium" panose="020F0602020204030203" pitchFamily="34" charset="0"/>
                <a:ea typeface="+mn-ea"/>
                <a:cs typeface="Lato Medium" panose="020F0602020204030203"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700"/>
              </a:spcBef>
              <a:spcAft>
                <a:spcPct val="0"/>
              </a:spcAft>
              <a:buClr>
                <a:srgbClr val="0D2345"/>
              </a:buClr>
              <a:buSzPct val="60000"/>
              <a:buFont typeface="Wingdings" panose="05000000000000000000" pitchFamily="2" charset="2"/>
              <a:buNone/>
              <a:tabLst/>
              <a:defRPr/>
            </a:pPr>
            <a:r>
              <a:rPr kumimoji="0" lang="en-US" altLang="en-US" sz="2400" b="1" i="0" u="none" strike="noStrike" kern="1200" cap="none" spc="0" normalizeH="0" baseline="0" noProof="0">
                <a:ln>
                  <a:noFill/>
                </a:ln>
                <a:solidFill>
                  <a:prstClr val="black"/>
                </a:solidFill>
                <a:effectLst/>
                <a:uLnTx/>
                <a:uFillTx/>
                <a:latin typeface="Lato Semibold"/>
                <a:ea typeface="Lato Semibold"/>
                <a:cs typeface="Lato Semibold"/>
              </a:rPr>
              <a:t>We'd like to hear more from you if you're interested:</a:t>
            </a:r>
            <a:endParaRPr kumimoji="0" lang="en-US" altLang="en-US" sz="2400" b="1" i="0" u="none" strike="noStrike" kern="1200" cap="none" spc="0" normalizeH="0" baseline="0" noProof="0">
              <a:ln>
                <a:noFill/>
              </a:ln>
              <a:solidFill>
                <a:prstClr val="black"/>
              </a:solidFill>
              <a:effectLst/>
              <a:uLnTx/>
              <a:uFillTx/>
              <a:latin typeface="Lato Semibold"/>
              <a:ea typeface="Lato Semibold" panose="020F0702020204030203" pitchFamily="34" charset="0"/>
              <a:cs typeface="Lato Semibold"/>
            </a:endParaRPr>
          </a:p>
          <a:p>
            <a:pPr marL="0" marR="0" lvl="0" indent="0" algn="l" defTabSz="914400" rtl="0" eaLnBrk="1" fontAlgn="base" latinLnBrk="0" hangingPunct="1">
              <a:lnSpc>
                <a:spcPct val="100000"/>
              </a:lnSpc>
              <a:spcBef>
                <a:spcPts val="700"/>
              </a:spcBef>
              <a:spcAft>
                <a:spcPct val="0"/>
              </a:spcAft>
              <a:buClr>
                <a:srgbClr val="0D2345"/>
              </a:buClr>
              <a:buSzPct val="60000"/>
              <a:buFont typeface="Wingdings" panose="05000000000000000000" pitchFamily="2" charset="2"/>
              <a:buNone/>
              <a:tabLst/>
              <a:defRPr/>
            </a:pPr>
            <a:endParaRPr kumimoji="0" lang="en-US" altLang="en-US" sz="1000" b="0" i="0" u="none" strike="noStrike" kern="1200" cap="none" spc="0" normalizeH="0" baseline="0" noProof="0">
              <a:ln>
                <a:noFill/>
              </a:ln>
              <a:solidFill>
                <a:prstClr val="black"/>
              </a:solidFill>
              <a:effectLst/>
              <a:uLnTx/>
              <a:uFillTx/>
              <a:latin typeface="Lato Semibold"/>
              <a:ea typeface="Lato Semibold"/>
              <a:cs typeface="Lato Semibold"/>
            </a:endParaRPr>
          </a:p>
          <a:p>
            <a:pPr marL="0" marR="0" lvl="0" indent="0" algn="ctr" defTabSz="914400" rtl="0" eaLnBrk="1" fontAlgn="base" latinLnBrk="0" hangingPunct="1">
              <a:lnSpc>
                <a:spcPct val="100000"/>
              </a:lnSpc>
              <a:spcBef>
                <a:spcPts val="700"/>
              </a:spcBef>
              <a:spcAft>
                <a:spcPct val="0"/>
              </a:spcAft>
              <a:buClr>
                <a:srgbClr val="0D2345"/>
              </a:buClr>
              <a:buSzPct val="60000"/>
              <a:buFont typeface="Wingdings" panose="05000000000000000000" pitchFamily="2" charset="2"/>
              <a:buNone/>
              <a:tabLst/>
              <a:defRPr/>
            </a:pPr>
            <a:r>
              <a:rPr kumimoji="0" lang="en-US" altLang="en-US" sz="2000" b="0" i="0" u="none" strike="noStrike" kern="1200" cap="none" spc="0" normalizeH="0" baseline="0" noProof="0">
                <a:ln>
                  <a:noFill/>
                </a:ln>
                <a:solidFill>
                  <a:prstClr val="black"/>
                </a:solidFill>
                <a:effectLst/>
                <a:uLnTx/>
                <a:uFillTx/>
                <a:latin typeface="Lato Semibold"/>
                <a:ea typeface="Lato Semibold"/>
                <a:cs typeface="Lato Semibold"/>
              </a:rPr>
              <a:t>NMED &amp; EMNRD joint CPRG email: </a:t>
            </a:r>
          </a:p>
          <a:p>
            <a:pPr marL="0" marR="0" lvl="0" indent="0" algn="ctr" defTabSz="914400" rtl="0" eaLnBrk="1" fontAlgn="base" latinLnBrk="0" hangingPunct="1">
              <a:lnSpc>
                <a:spcPct val="100000"/>
              </a:lnSpc>
              <a:spcBef>
                <a:spcPts val="700"/>
              </a:spcBef>
              <a:spcAft>
                <a:spcPct val="0"/>
              </a:spcAft>
              <a:buClr>
                <a:srgbClr val="0D2345"/>
              </a:buClr>
              <a:buSzPct val="60000"/>
              <a:buFont typeface="Wingdings" panose="05000000000000000000" pitchFamily="2" charset="2"/>
              <a:buNone/>
              <a:tabLst/>
              <a:defRPr/>
            </a:pPr>
            <a:r>
              <a:rPr kumimoji="0" lang="en-US" altLang="en-US" sz="2000" b="0" i="0" u="none" strike="noStrike" kern="1200" cap="none" spc="0" normalizeH="0" baseline="0" noProof="0">
                <a:ln>
                  <a:noFill/>
                </a:ln>
                <a:solidFill>
                  <a:srgbClr val="0D2345">
                    <a:lumMod val="90000"/>
                    <a:lumOff val="10000"/>
                  </a:srgbClr>
                </a:solidFill>
                <a:effectLst/>
                <a:uLnTx/>
                <a:uFillTx/>
                <a:latin typeface="Lato Semibold"/>
                <a:ea typeface="Lato Semibold"/>
                <a:cs typeface="Lato Semibold"/>
              </a:rPr>
              <a:t>  </a:t>
            </a:r>
            <a:r>
              <a:rPr kumimoji="0" lang="en-US" altLang="en-US" sz="2000" b="0" i="0" u="sng" strike="noStrike" kern="1200" cap="none" spc="0" normalizeH="0" baseline="0" noProof="0">
                <a:ln>
                  <a:noFill/>
                </a:ln>
                <a:solidFill>
                  <a:srgbClr val="0D2345">
                    <a:lumMod val="90000"/>
                    <a:lumOff val="10000"/>
                  </a:srgbClr>
                </a:solidFill>
                <a:effectLst/>
                <a:uLnTx/>
                <a:uFillTx/>
                <a:latin typeface="Lato Semibold"/>
                <a:ea typeface="Lato Semibold"/>
                <a:cs typeface="Lato Semibold"/>
                <a:hlinkClick r:id="rId3"/>
              </a:rPr>
              <a:t>nm.cprg@env.nm.gov</a:t>
            </a:r>
            <a:r>
              <a:rPr kumimoji="0" lang="en-US" altLang="en-US" sz="2000" b="0" i="0" u="sng" strike="noStrike" kern="1200" cap="none" spc="0" normalizeH="0" baseline="0" noProof="0">
                <a:ln>
                  <a:noFill/>
                </a:ln>
                <a:solidFill>
                  <a:srgbClr val="0D2345">
                    <a:lumMod val="90000"/>
                    <a:lumOff val="10000"/>
                  </a:srgbClr>
                </a:solidFill>
                <a:effectLst/>
                <a:uLnTx/>
                <a:uFillTx/>
                <a:latin typeface="Lato Semibold"/>
                <a:ea typeface="Lato Semibold"/>
                <a:cs typeface="Lato Semibold"/>
              </a:rPr>
              <a:t> </a:t>
            </a:r>
          </a:p>
          <a:p>
            <a:pPr marL="0" marR="0" lvl="0" indent="0" algn="ctr" defTabSz="914400" rtl="0" eaLnBrk="1" fontAlgn="base" latinLnBrk="0" hangingPunct="1">
              <a:lnSpc>
                <a:spcPct val="100000"/>
              </a:lnSpc>
              <a:spcBef>
                <a:spcPts val="700"/>
              </a:spcBef>
              <a:spcAft>
                <a:spcPct val="0"/>
              </a:spcAft>
              <a:buClr>
                <a:srgbClr val="0D2345"/>
              </a:buClr>
              <a:buSzPct val="60000"/>
              <a:buFont typeface="Wingdings" panose="05000000000000000000" pitchFamily="2" charset="2"/>
              <a:buNone/>
              <a:tabLst/>
              <a:defRPr/>
            </a:pPr>
            <a:endParaRPr kumimoji="0" lang="en-US" altLang="en-US" sz="1000" b="0" i="0" u="none" strike="noStrike" kern="1200" cap="none" spc="0" normalizeH="0" baseline="0" noProof="0">
              <a:ln>
                <a:noFill/>
              </a:ln>
              <a:solidFill>
                <a:prstClr val="black"/>
              </a:solidFill>
              <a:effectLst/>
              <a:uLnTx/>
              <a:uFillTx/>
              <a:latin typeface="Lato Semibold"/>
              <a:ea typeface="Lato Semibold"/>
              <a:cs typeface="Lato Semibold"/>
            </a:endParaRPr>
          </a:p>
          <a:p>
            <a:pPr marL="0" marR="0" lvl="0" indent="0" algn="ctr" defTabSz="914400" rtl="0" eaLnBrk="1" fontAlgn="base" latinLnBrk="0" hangingPunct="1">
              <a:lnSpc>
                <a:spcPct val="100000"/>
              </a:lnSpc>
              <a:spcBef>
                <a:spcPts val="700"/>
              </a:spcBef>
              <a:spcAft>
                <a:spcPct val="0"/>
              </a:spcAft>
              <a:buClr>
                <a:srgbClr val="0D2345"/>
              </a:buClr>
              <a:buSzPct val="60000"/>
              <a:buFont typeface="Wingdings" panose="05000000000000000000" pitchFamily="2" charset="2"/>
              <a:buNone/>
              <a:tabLst/>
              <a:defRPr/>
            </a:pPr>
            <a:r>
              <a:rPr kumimoji="0" lang="en-US" altLang="en-US" sz="2000" b="0" i="0" u="none" strike="noStrike" kern="1200" cap="none" spc="0" normalizeH="0" baseline="0" noProof="0">
                <a:ln>
                  <a:noFill/>
                </a:ln>
                <a:solidFill>
                  <a:prstClr val="black"/>
                </a:solidFill>
                <a:effectLst/>
                <a:uLnTx/>
                <a:uFillTx/>
                <a:latin typeface="Lato Semibold"/>
                <a:ea typeface="Lato Semibold"/>
                <a:cs typeface="Lato Semibold"/>
              </a:rPr>
              <a:t>Individual NMED Contacts:</a:t>
            </a:r>
          </a:p>
          <a:p>
            <a:pPr marL="0" marR="0" lvl="0" indent="0" algn="ctr" defTabSz="914400" rtl="0" eaLnBrk="1" fontAlgn="base" latinLnBrk="0" hangingPunct="1">
              <a:lnSpc>
                <a:spcPct val="100000"/>
              </a:lnSpc>
              <a:spcBef>
                <a:spcPts val="700"/>
              </a:spcBef>
              <a:spcAft>
                <a:spcPct val="0"/>
              </a:spcAft>
              <a:buClr>
                <a:srgbClr val="0D2345"/>
              </a:buClr>
              <a:buSzPct val="60000"/>
              <a:buFont typeface="Wingdings" panose="05000000000000000000" pitchFamily="2" charset="2"/>
              <a:buNone/>
              <a:tabLst/>
              <a:defRPr/>
            </a:pPr>
            <a:r>
              <a:rPr kumimoji="0" lang="en-US" sz="2000" b="0" i="0" u="sng" strike="noStrike" kern="1200" cap="none" spc="0" normalizeH="0" baseline="0" noProof="0">
                <a:ln>
                  <a:noFill/>
                </a:ln>
                <a:solidFill>
                  <a:srgbClr val="0D2345">
                    <a:lumMod val="90000"/>
                    <a:lumOff val="10000"/>
                  </a:srgbClr>
                </a:solidFill>
                <a:effectLst/>
                <a:uLnTx/>
                <a:uFillTx/>
                <a:latin typeface="Lato Semibold" panose="020F0702020204030203" pitchFamily="34" charset="0"/>
                <a:ea typeface="+mn-ea"/>
                <a:cs typeface="Lato Semibold" panose="020F0702020204030203" pitchFamily="34" charset="0"/>
                <a:hlinkClick r:id="rId4"/>
              </a:rPr>
              <a:t>amy.rosebrough@env.nm.gov</a:t>
            </a:r>
            <a:r>
              <a:rPr kumimoji="0" lang="en-US" sz="2000" b="0" i="0" u="none" strike="noStrike" kern="1200" cap="none" spc="0" normalizeH="0" baseline="0" noProof="0">
                <a:ln>
                  <a:noFill/>
                </a:ln>
                <a:solidFill>
                  <a:srgbClr val="0D2345">
                    <a:lumMod val="90000"/>
                    <a:lumOff val="10000"/>
                  </a:srgbClr>
                </a:solidFill>
                <a:effectLst/>
                <a:uLnTx/>
                <a:uFillTx/>
                <a:latin typeface="Lato Semibold" panose="020F0702020204030203" pitchFamily="34" charset="0"/>
                <a:ea typeface="+mn-ea"/>
                <a:cs typeface="Lato Semibold" panose="020F0702020204030203" pitchFamily="34" charset="0"/>
              </a:rPr>
              <a:t> </a:t>
            </a:r>
            <a:r>
              <a:rPr kumimoji="0" lang="en-US" sz="2000" b="0" i="0" u="none" strike="noStrike" kern="1200" cap="none" spc="0" normalizeH="0" baseline="0" noProof="0">
                <a:ln>
                  <a:noFill/>
                </a:ln>
                <a:solidFill>
                  <a:prstClr val="black"/>
                </a:solidFill>
                <a:effectLst/>
                <a:uLnTx/>
                <a:uFillTx/>
                <a:latin typeface="Lato Semibold" panose="020F0702020204030203" pitchFamily="34" charset="0"/>
                <a:ea typeface="+mn-ea"/>
                <a:cs typeface="Lato Semibold" panose="020F0702020204030203" pitchFamily="34" charset="0"/>
              </a:rPr>
              <a:t>or 505-629-5559</a:t>
            </a:r>
          </a:p>
          <a:p>
            <a:pPr marL="0" marR="0" lvl="0" indent="0" algn="ctr" defTabSz="914400" rtl="0" eaLnBrk="1" fontAlgn="base" latinLnBrk="0" hangingPunct="1">
              <a:lnSpc>
                <a:spcPct val="100000"/>
              </a:lnSpc>
              <a:spcBef>
                <a:spcPts val="700"/>
              </a:spcBef>
              <a:spcAft>
                <a:spcPct val="0"/>
              </a:spcAft>
              <a:buClr>
                <a:srgbClr val="0D2345"/>
              </a:buClr>
              <a:buSzPct val="60000"/>
              <a:buFont typeface="Wingdings" panose="05000000000000000000" pitchFamily="2" charset="2"/>
              <a:buNone/>
              <a:tabLst/>
              <a:defRPr/>
            </a:pPr>
            <a:r>
              <a:rPr kumimoji="0" lang="en-US" sz="2000" b="0" i="0" u="sng" strike="noStrike" kern="1200" cap="none" spc="0" normalizeH="0" baseline="0" noProof="0">
                <a:ln>
                  <a:noFill/>
                </a:ln>
                <a:solidFill>
                  <a:srgbClr val="0D2345">
                    <a:lumMod val="90000"/>
                    <a:lumOff val="10000"/>
                  </a:srgbClr>
                </a:solidFill>
                <a:effectLst/>
                <a:uLnTx/>
                <a:uFillTx/>
                <a:latin typeface="Lato Semibold" panose="020F0702020204030203" pitchFamily="34" charset="0"/>
                <a:ea typeface="+mn-ea"/>
                <a:cs typeface="Lato Semibold" panose="020F0702020204030203" pitchFamily="34" charset="0"/>
                <a:hlinkClick r:id="rId5"/>
              </a:rPr>
              <a:t>kolt.vaughn@env.nm.gov</a:t>
            </a:r>
            <a:r>
              <a:rPr kumimoji="0" lang="en-US" sz="2000" b="0" i="0" u="none" strike="noStrike" kern="1200" cap="none" spc="0" normalizeH="0" baseline="0" noProof="0">
                <a:ln>
                  <a:noFill/>
                </a:ln>
                <a:solidFill>
                  <a:prstClr val="black"/>
                </a:solidFill>
                <a:effectLst/>
                <a:uLnTx/>
                <a:uFillTx/>
                <a:latin typeface="Lato Semibold" panose="020F0702020204030203" pitchFamily="34" charset="0"/>
                <a:ea typeface="+mn-ea"/>
                <a:cs typeface="Lato Semibold" panose="020F0702020204030203" pitchFamily="34" charset="0"/>
              </a:rPr>
              <a:t> or 505-819-8205</a:t>
            </a:r>
          </a:p>
          <a:p>
            <a:pPr marL="0" marR="0" lvl="0" indent="0" algn="ctr" defTabSz="914400" rtl="0" eaLnBrk="1" fontAlgn="base" latinLnBrk="0" hangingPunct="1">
              <a:lnSpc>
                <a:spcPct val="100000"/>
              </a:lnSpc>
              <a:spcBef>
                <a:spcPts val="700"/>
              </a:spcBef>
              <a:spcAft>
                <a:spcPct val="0"/>
              </a:spcAft>
              <a:buClr>
                <a:srgbClr val="0D2345"/>
              </a:buClr>
              <a:buSzPct val="60000"/>
              <a:buFont typeface="Wingdings" panose="05000000000000000000" pitchFamily="2" charset="2"/>
              <a:buNone/>
              <a:tabLst/>
              <a:defRPr/>
            </a:pPr>
            <a:endParaRPr kumimoji="0" lang="en-US" altLang="en-US" sz="1000" b="0" i="0" u="none" strike="noStrike" kern="1200" cap="none" spc="0" normalizeH="0" baseline="0" noProof="0">
              <a:ln>
                <a:noFill/>
              </a:ln>
              <a:solidFill>
                <a:prstClr val="black"/>
              </a:solidFill>
              <a:effectLst/>
              <a:uLnTx/>
              <a:uFillTx/>
              <a:latin typeface="Lato Semibold"/>
              <a:ea typeface="Lato Semibold"/>
              <a:cs typeface="Lato Semibold"/>
            </a:endParaRPr>
          </a:p>
          <a:p>
            <a:pPr marL="0" marR="0" lvl="0" indent="0" algn="ctr" defTabSz="914400" rtl="0" eaLnBrk="1" fontAlgn="base" latinLnBrk="0" hangingPunct="1">
              <a:lnSpc>
                <a:spcPct val="100000"/>
              </a:lnSpc>
              <a:spcBef>
                <a:spcPts val="700"/>
              </a:spcBef>
              <a:spcAft>
                <a:spcPct val="0"/>
              </a:spcAft>
              <a:buClr>
                <a:srgbClr val="0D2345"/>
              </a:buClr>
              <a:buSzPct val="60000"/>
              <a:buFont typeface="Wingdings" panose="05000000000000000000" pitchFamily="2" charset="2"/>
              <a:buNone/>
              <a:tabLst/>
              <a:defRPr/>
            </a:pPr>
            <a:r>
              <a:rPr kumimoji="0" lang="en-US" altLang="en-US" sz="2000" b="0" i="0" u="none" strike="noStrike" kern="1200" cap="none" spc="0" normalizeH="0" baseline="0" noProof="0">
                <a:ln>
                  <a:noFill/>
                </a:ln>
                <a:solidFill>
                  <a:prstClr val="black"/>
                </a:solidFill>
                <a:effectLst/>
                <a:uLnTx/>
                <a:uFillTx/>
                <a:latin typeface="Lato Semibold"/>
                <a:ea typeface="Lato Semibold"/>
                <a:cs typeface="Lato Semibold"/>
              </a:rPr>
              <a:t>Individual EMNRD Contacts:</a:t>
            </a:r>
          </a:p>
          <a:p>
            <a:pPr marL="0" marR="0" lvl="0" indent="0" algn="ctr" defTabSz="914400" rtl="0" eaLnBrk="1" fontAlgn="base" latinLnBrk="0" hangingPunct="1">
              <a:lnSpc>
                <a:spcPct val="100000"/>
              </a:lnSpc>
              <a:spcBef>
                <a:spcPts val="700"/>
              </a:spcBef>
              <a:spcAft>
                <a:spcPct val="0"/>
              </a:spcAft>
              <a:buClr>
                <a:srgbClr val="0D2345"/>
              </a:buClr>
              <a:buSzPct val="60000"/>
              <a:buFont typeface="Wingdings" panose="05000000000000000000" pitchFamily="2" charset="2"/>
              <a:buNone/>
              <a:tabLst/>
              <a:defRPr/>
            </a:pPr>
            <a:r>
              <a:rPr kumimoji="0" lang="en-US" altLang="en-US" sz="2000" b="0" i="0" u="none" strike="noStrike" kern="1200" cap="none" spc="0" normalizeH="0" baseline="0" noProof="0">
                <a:ln>
                  <a:noFill/>
                </a:ln>
                <a:solidFill>
                  <a:prstClr val="black"/>
                </a:solidFill>
                <a:effectLst/>
                <a:uLnTx/>
                <a:uFillTx/>
                <a:latin typeface="Lato Semibold"/>
                <a:ea typeface="Lato Semibold"/>
                <a:cs typeface="Lato Semibold"/>
                <a:hlinkClick r:id="rId6"/>
              </a:rPr>
              <a:t>rachel.finkelstein@emnrd.nm.gov</a:t>
            </a:r>
            <a:endParaRPr kumimoji="0" lang="en-US" altLang="en-US" sz="2000" b="0" i="0" u="none" strike="noStrike" kern="1200" cap="none" spc="0" normalizeH="0" baseline="0" noProof="0">
              <a:ln>
                <a:noFill/>
              </a:ln>
              <a:solidFill>
                <a:prstClr val="black"/>
              </a:solidFill>
              <a:effectLst/>
              <a:uLnTx/>
              <a:uFillTx/>
              <a:latin typeface="Lato Semibold"/>
              <a:ea typeface="Lato Semibold"/>
              <a:cs typeface="Lato Semibold"/>
            </a:endParaRPr>
          </a:p>
          <a:p>
            <a:pPr marL="0" marR="0" lvl="0" indent="0" algn="ctr" defTabSz="914400" rtl="0" eaLnBrk="1" fontAlgn="base" latinLnBrk="0" hangingPunct="1">
              <a:lnSpc>
                <a:spcPct val="100000"/>
              </a:lnSpc>
              <a:spcBef>
                <a:spcPts val="700"/>
              </a:spcBef>
              <a:spcAft>
                <a:spcPct val="0"/>
              </a:spcAft>
              <a:buClr>
                <a:srgbClr val="0D2345"/>
              </a:buClr>
              <a:buSzPct val="60000"/>
              <a:buFont typeface="Wingdings" panose="05000000000000000000" pitchFamily="2" charset="2"/>
              <a:buNone/>
              <a:tabLst/>
              <a:defRPr/>
            </a:pPr>
            <a:endParaRPr kumimoji="0" lang="en-US" altLang="en-US" sz="1000" b="0" i="0" u="none" strike="noStrike" kern="1200" cap="none" spc="0" normalizeH="0" baseline="0" noProof="0">
              <a:ln>
                <a:noFill/>
              </a:ln>
              <a:solidFill>
                <a:prstClr val="black"/>
              </a:solidFill>
              <a:effectLst/>
              <a:uLnTx/>
              <a:uFillTx/>
              <a:latin typeface="Lato Semibold"/>
              <a:ea typeface="Lato Semibold"/>
              <a:cs typeface="Lato Semibold"/>
            </a:endParaRPr>
          </a:p>
          <a:p>
            <a:pPr marL="0" marR="0" lvl="0" indent="0" algn="ctr" defTabSz="914400" rtl="0" eaLnBrk="1" fontAlgn="base" latinLnBrk="0" hangingPunct="1">
              <a:lnSpc>
                <a:spcPct val="100000"/>
              </a:lnSpc>
              <a:spcBef>
                <a:spcPts val="700"/>
              </a:spcBef>
              <a:spcAft>
                <a:spcPct val="0"/>
              </a:spcAft>
              <a:buClr>
                <a:srgbClr val="0D2345"/>
              </a:buClr>
              <a:buSzPct val="60000"/>
              <a:buFont typeface="Wingdings" panose="05000000000000000000" pitchFamily="2" charset="2"/>
              <a:buNone/>
              <a:tabLst/>
              <a:defRPr/>
            </a:pPr>
            <a:r>
              <a:rPr kumimoji="0" lang="en-US" altLang="en-US" sz="2000" b="0" i="0" u="none" strike="noStrike" kern="1200" cap="none" spc="0" normalizeH="0" baseline="0" noProof="0">
                <a:ln>
                  <a:noFill/>
                </a:ln>
                <a:solidFill>
                  <a:prstClr val="black"/>
                </a:solidFill>
                <a:effectLst/>
                <a:uLnTx/>
                <a:uFillTx/>
                <a:latin typeface="Lato Semibold" panose="020F0702020204030203" pitchFamily="34" charset="0"/>
                <a:ea typeface="Lato Semibold" panose="020F0702020204030203" pitchFamily="34" charset="0"/>
                <a:cs typeface="Lato Semibold" panose="020F0702020204030203" pitchFamily="34" charset="0"/>
              </a:rPr>
              <a:t>City of Albuquerque contact:</a:t>
            </a:r>
          </a:p>
          <a:p>
            <a:pPr marL="0" marR="0" lvl="0" indent="0" algn="ctr" defTabSz="914400" rtl="0" eaLnBrk="1" fontAlgn="base" latinLnBrk="0" hangingPunct="1">
              <a:lnSpc>
                <a:spcPct val="100000"/>
              </a:lnSpc>
              <a:spcBef>
                <a:spcPts val="700"/>
              </a:spcBef>
              <a:spcAft>
                <a:spcPct val="0"/>
              </a:spcAft>
              <a:buClr>
                <a:srgbClr val="0D2345"/>
              </a:buClr>
              <a:buSzPct val="60000"/>
              <a:buFont typeface="Wingdings" panose="05000000000000000000" pitchFamily="2" charset="2"/>
              <a:buNone/>
              <a:tabLst/>
              <a:defRPr/>
            </a:pPr>
            <a:r>
              <a:rPr kumimoji="0" lang="en-US" altLang="en-US" sz="2000" b="0" i="0" u="none" strike="noStrike" kern="1200" cap="none" spc="0" normalizeH="0" baseline="0" noProof="0">
                <a:ln>
                  <a:noFill/>
                </a:ln>
                <a:solidFill>
                  <a:srgbClr val="002060"/>
                </a:solidFill>
                <a:effectLst/>
                <a:uLnTx/>
                <a:uFillTx/>
                <a:latin typeface="Lato Semibold" panose="020F0702020204030203" pitchFamily="34" charset="0"/>
                <a:ea typeface="Lato Semibold" panose="020F0702020204030203" pitchFamily="34" charset="0"/>
                <a:cs typeface="Lato Semibold" panose="020F0702020204030203" pitchFamily="34" charset="0"/>
                <a:hlinkClick r:id="rId7"/>
              </a:rPr>
              <a:t>swest@cabq.gov</a:t>
            </a:r>
            <a:r>
              <a:rPr kumimoji="0" lang="en-US" altLang="en-US" sz="2000" b="0" i="0" u="none" strike="noStrike" kern="1200" cap="none" spc="0" normalizeH="0" baseline="0" noProof="0">
                <a:ln>
                  <a:noFill/>
                </a:ln>
                <a:solidFill>
                  <a:srgbClr val="002060"/>
                </a:solidFill>
                <a:effectLst/>
                <a:uLnTx/>
                <a:uFillTx/>
                <a:latin typeface="Lato Semibold" panose="020F0702020204030203" pitchFamily="34" charset="0"/>
                <a:ea typeface="Lato Semibold" panose="020F0702020204030203" pitchFamily="34" charset="0"/>
                <a:cs typeface="Lato Semibold" panose="020F0702020204030203" pitchFamily="34" charset="0"/>
              </a:rPr>
              <a:t> </a:t>
            </a:r>
            <a:r>
              <a:rPr kumimoji="0" lang="en-US" altLang="en-US" sz="2000" b="0" i="0" u="none" strike="noStrike" kern="1200" cap="none" spc="0" normalizeH="0" baseline="0" noProof="0">
                <a:ln>
                  <a:noFill/>
                </a:ln>
                <a:solidFill>
                  <a:prstClr val="black"/>
                </a:solidFill>
                <a:effectLst/>
                <a:uLnTx/>
                <a:uFillTx/>
                <a:latin typeface="Lato Semibold" panose="020F0702020204030203" pitchFamily="34" charset="0"/>
                <a:ea typeface="Lato Semibold" panose="020F0702020204030203" pitchFamily="34" charset="0"/>
                <a:cs typeface="Lato Semibold" panose="020F0702020204030203" pitchFamily="34" charset="0"/>
              </a:rPr>
              <a:t>or 505-930-2678</a:t>
            </a:r>
          </a:p>
          <a:p>
            <a:pPr marL="0" marR="0" lvl="0" indent="0" algn="l" defTabSz="914400" rtl="0" eaLnBrk="1" fontAlgn="base" latinLnBrk="0" hangingPunct="1">
              <a:lnSpc>
                <a:spcPct val="100000"/>
              </a:lnSpc>
              <a:spcBef>
                <a:spcPts val="700"/>
              </a:spcBef>
              <a:spcAft>
                <a:spcPct val="0"/>
              </a:spcAft>
              <a:buClr>
                <a:srgbClr val="0D2345"/>
              </a:buClr>
              <a:buSzPct val="60000"/>
              <a:buFont typeface="Wingdings" panose="05000000000000000000" pitchFamily="2" charset="2"/>
              <a:buNone/>
              <a:tabLst/>
              <a:defRPr/>
            </a:pPr>
            <a:endParaRPr kumimoji="0" lang="en-US" altLang="en-US" sz="2000" b="0" i="0" u="none" strike="noStrike" kern="1200" cap="none" spc="0" normalizeH="0" baseline="0" noProof="0">
              <a:ln>
                <a:noFill/>
              </a:ln>
              <a:solidFill>
                <a:prstClr val="black"/>
              </a:solidFill>
              <a:effectLst/>
              <a:uLnTx/>
              <a:uFillTx/>
              <a:latin typeface="Lato Semibold" panose="020F0702020204030203" pitchFamily="34" charset="0"/>
              <a:ea typeface="Lato Semibold" panose="020F0702020204030203" pitchFamily="34" charset="0"/>
              <a:cs typeface="Lato Semibold" panose="020F0702020204030203" pitchFamily="34" charset="0"/>
            </a:endParaRPr>
          </a:p>
          <a:p>
            <a:pPr marL="0" marR="0" lvl="0" indent="0" algn="l" defTabSz="914400" rtl="0" eaLnBrk="1" fontAlgn="base" latinLnBrk="0" hangingPunct="1">
              <a:lnSpc>
                <a:spcPct val="100000"/>
              </a:lnSpc>
              <a:spcBef>
                <a:spcPts val="700"/>
              </a:spcBef>
              <a:spcAft>
                <a:spcPct val="0"/>
              </a:spcAft>
              <a:buClr>
                <a:srgbClr val="0D2345"/>
              </a:buClr>
              <a:buSzPct val="60000"/>
              <a:buFont typeface="Wingdings" panose="05000000000000000000" pitchFamily="2" charset="2"/>
              <a:buNone/>
              <a:tabLst/>
              <a:defRPr/>
            </a:pPr>
            <a:endParaRPr kumimoji="0" lang="en-US" altLang="en-US" sz="2000" b="0" i="0" u="none" strike="noStrike" kern="1200" cap="none" spc="0" normalizeH="0" baseline="0" noProof="0">
              <a:ln>
                <a:noFill/>
              </a:ln>
              <a:solidFill>
                <a:prstClr val="black"/>
              </a:solidFill>
              <a:effectLst/>
              <a:uLnTx/>
              <a:uFillTx/>
              <a:latin typeface="Lato Semibold" panose="020F0702020204030203" pitchFamily="34" charset="0"/>
              <a:ea typeface="Lato Semibold" panose="020F0702020204030203" pitchFamily="34" charset="0"/>
              <a:cs typeface="Lato Semibold" panose="020F0702020204030203" pitchFamily="34" charset="0"/>
            </a:endParaRPr>
          </a:p>
        </p:txBody>
      </p:sp>
    </p:spTree>
    <p:extLst>
      <p:ext uri="{BB962C8B-B14F-4D97-AF65-F5344CB8AC3E}">
        <p14:creationId xmlns:p14="http://schemas.microsoft.com/office/powerpoint/2010/main" val="994567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56590437-928F-6D32-810B-F9125ADF74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40C38C9-1192-4EFB-861D-92271296D56F}" type="slidenum">
              <a:rPr lang="en-US" altLang="en-US" smtClean="0">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
        <p:nvSpPr>
          <p:cNvPr id="11267" name="Content Placeholder 2">
            <a:extLst>
              <a:ext uri="{FF2B5EF4-FFF2-40B4-BE49-F238E27FC236}">
                <a16:creationId xmlns:a16="http://schemas.microsoft.com/office/drawing/2014/main" id="{92E8C0EC-4E42-FAAC-D160-250AFFC76B9D}"/>
              </a:ext>
            </a:extLst>
          </p:cNvPr>
          <p:cNvSpPr>
            <a:spLocks noGrp="1" noChangeArrowheads="1"/>
          </p:cNvSpPr>
          <p:nvPr>
            <p:ph sz="quarter" idx="1"/>
          </p:nvPr>
        </p:nvSpPr>
        <p:spPr>
          <a:xfrm>
            <a:off x="612775" y="1447800"/>
            <a:ext cx="8153400" cy="5105400"/>
          </a:xfrm>
        </p:spPr>
        <p:txBody>
          <a:bodyPr/>
          <a:lstStyle/>
          <a:p>
            <a:pPr marL="318770" indent="-318770" eaLnBrk="1" hangingPunct="1"/>
            <a:endParaRPr lang="en-US" altLang="en-US">
              <a:ea typeface="Lato Semibold" panose="020F0702020204030203" pitchFamily="34" charset="0"/>
            </a:endParaRPr>
          </a:p>
          <a:p>
            <a:pPr marL="318770" indent="-318770" eaLnBrk="1" hangingPunct="1"/>
            <a:endParaRPr lang="en-US" altLang="en-US">
              <a:ea typeface="Lato Semibold" panose="020F0702020204030203" pitchFamily="34" charset="0"/>
            </a:endParaRPr>
          </a:p>
        </p:txBody>
      </p:sp>
      <p:sp>
        <p:nvSpPr>
          <p:cNvPr id="11268" name="Title 3">
            <a:extLst>
              <a:ext uri="{FF2B5EF4-FFF2-40B4-BE49-F238E27FC236}">
                <a16:creationId xmlns:a16="http://schemas.microsoft.com/office/drawing/2014/main" id="{042DC8CD-CDE8-202B-ADAD-AD7BDCD1CD25}"/>
              </a:ext>
            </a:extLst>
          </p:cNvPr>
          <p:cNvSpPr>
            <a:spLocks noGrp="1" noChangeArrowheads="1"/>
          </p:cNvSpPr>
          <p:nvPr>
            <p:ph type="title"/>
          </p:nvPr>
        </p:nvSpPr>
        <p:spPr>
          <a:xfrm>
            <a:off x="1143000" y="33338"/>
            <a:ext cx="7848600" cy="1074102"/>
          </a:xfrm>
        </p:spPr>
        <p:txBody>
          <a:bodyPr>
            <a:normAutofit/>
          </a:bodyPr>
          <a:lstStyle/>
          <a:p>
            <a:pPr eaLnBrk="1" hangingPunct="1"/>
            <a:r>
              <a:rPr lang="en-US" altLang="en-US" dirty="0"/>
              <a:t>CPRG Overview</a:t>
            </a:r>
          </a:p>
        </p:txBody>
      </p:sp>
      <p:sp>
        <p:nvSpPr>
          <p:cNvPr id="4" name="Content Placeholder 2">
            <a:extLst>
              <a:ext uri="{FF2B5EF4-FFF2-40B4-BE49-F238E27FC236}">
                <a16:creationId xmlns:a16="http://schemas.microsoft.com/office/drawing/2014/main" id="{FDFFCED2-6BE9-6C34-A74C-BD904E69DEC5}"/>
              </a:ext>
            </a:extLst>
          </p:cNvPr>
          <p:cNvSpPr txBox="1">
            <a:spLocks noChangeArrowheads="1"/>
          </p:cNvSpPr>
          <p:nvPr/>
        </p:nvSpPr>
        <p:spPr bwMode="auto">
          <a:xfrm>
            <a:off x="231090" y="1431925"/>
            <a:ext cx="868182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0D2345"/>
              </a:buClr>
              <a:buSzPct val="60000"/>
              <a:buFont typeface="Wingdings" panose="05000000000000000000" pitchFamily="2" charset="2"/>
              <a:buChar char=""/>
              <a:defRPr sz="2900" kern="1200">
                <a:solidFill>
                  <a:schemeClr val="tx1"/>
                </a:solidFill>
                <a:latin typeface="Lato Semibold" panose="020F0702020204030203" pitchFamily="34" charset="0"/>
                <a:ea typeface="+mn-ea"/>
                <a:cs typeface="Lato Semibold" panose="020F0702020204030203" pitchFamily="34" charset="0"/>
              </a:defRPr>
            </a:lvl1pPr>
            <a:lvl2pPr marL="639763" indent="-273050" algn="l" rtl="0" eaLnBrk="1" fontAlgn="base" hangingPunct="1">
              <a:spcBef>
                <a:spcPts val="550"/>
              </a:spcBef>
              <a:spcAft>
                <a:spcPct val="0"/>
              </a:spcAft>
              <a:buClr>
                <a:srgbClr val="026773"/>
              </a:buClr>
              <a:buSzPct val="70000"/>
              <a:buFont typeface="Wingdings 2" panose="05020102010507070707" pitchFamily="18" charset="2"/>
              <a:buChar char=""/>
              <a:defRPr sz="2600" kern="1200">
                <a:solidFill>
                  <a:schemeClr val="tx1"/>
                </a:solidFill>
                <a:latin typeface="Lato Medium" panose="020F0602020204030203" pitchFamily="34" charset="0"/>
                <a:ea typeface="+mn-ea"/>
                <a:cs typeface="Lato Medium" panose="020F0602020204030203" pitchFamily="34" charset="0"/>
              </a:defRPr>
            </a:lvl2pPr>
            <a:lvl3pPr marL="914400" indent="-228600" algn="l" rtl="0" eaLnBrk="1" fontAlgn="base" hangingPunct="1">
              <a:spcBef>
                <a:spcPts val="500"/>
              </a:spcBef>
              <a:spcAft>
                <a:spcPct val="0"/>
              </a:spcAft>
              <a:buClr>
                <a:srgbClr val="718C55"/>
              </a:buClr>
              <a:buSzPct val="75000"/>
              <a:buFont typeface="Wingdings" panose="05000000000000000000" pitchFamily="2" charset="2"/>
              <a:buChar char=""/>
              <a:defRPr sz="2300" kern="1200">
                <a:solidFill>
                  <a:schemeClr val="tx1"/>
                </a:solidFill>
                <a:latin typeface="Lato Medium" panose="020F0602020204030203" pitchFamily="34" charset="0"/>
                <a:ea typeface="+mn-ea"/>
                <a:cs typeface="Lato Medium" panose="020F0602020204030203" pitchFamily="34" charset="0"/>
              </a:defRPr>
            </a:lvl3pPr>
            <a:lvl4pPr marL="1371600" indent="-228600" algn="l" rtl="0" eaLnBrk="1" fontAlgn="base" hangingPunct="1">
              <a:spcBef>
                <a:spcPts val="400"/>
              </a:spcBef>
              <a:spcAft>
                <a:spcPct val="0"/>
              </a:spcAft>
              <a:buClr>
                <a:srgbClr val="FFA168"/>
              </a:buClr>
              <a:buSzPct val="75000"/>
              <a:buFont typeface="Wingdings" panose="05000000000000000000" pitchFamily="2" charset="2"/>
              <a:buChar char=""/>
              <a:defRPr sz="2000" kern="1200">
                <a:solidFill>
                  <a:schemeClr val="tx1"/>
                </a:solidFill>
                <a:latin typeface="Lato Medium" panose="020F0602020204030203" pitchFamily="34" charset="0"/>
                <a:ea typeface="+mn-ea"/>
                <a:cs typeface="Lato Medium" panose="020F0602020204030203" pitchFamily="34" charset="0"/>
              </a:defRPr>
            </a:lvl4pPr>
            <a:lvl5pPr marL="1828800" indent="-228600" algn="l" rtl="0" eaLnBrk="1" fontAlgn="base" hangingPunct="1">
              <a:spcBef>
                <a:spcPts val="400"/>
              </a:spcBef>
              <a:spcAft>
                <a:spcPct val="0"/>
              </a:spcAft>
              <a:buClr>
                <a:srgbClr val="0D2345"/>
              </a:buClr>
              <a:buSzPct val="65000"/>
              <a:buFont typeface="Wingdings" panose="05000000000000000000" pitchFamily="2" charset="2"/>
              <a:buChar char=""/>
              <a:defRPr sz="2000" kern="1200">
                <a:solidFill>
                  <a:schemeClr val="tx1"/>
                </a:solidFill>
                <a:latin typeface="Lato Medium" panose="020F0602020204030203" pitchFamily="34" charset="0"/>
                <a:ea typeface="+mn-ea"/>
                <a:cs typeface="Lato Medium" panose="020F0602020204030203"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8770" indent="-318770">
              <a:buFont typeface="Wingdings" panose="05000000000000000000" pitchFamily="2" charset="2"/>
              <a:buChar char="v"/>
            </a:pPr>
            <a:r>
              <a:rPr lang="en-US" altLang="en-US">
                <a:latin typeface="Lato Semibold"/>
                <a:ea typeface="Lato Semibold"/>
                <a:cs typeface="Lato Semibold"/>
              </a:rPr>
              <a:t>EPA-funded grant program through the Inflation Reduction Act (IRA).</a:t>
            </a:r>
          </a:p>
          <a:p>
            <a:pPr marL="318770" indent="-318770">
              <a:buFont typeface="Wingdings" panose="05000000000000000000" pitchFamily="2" charset="2"/>
              <a:buChar char="v"/>
            </a:pPr>
            <a:r>
              <a:rPr lang="en-US">
                <a:latin typeface="Lato Semibold"/>
                <a:ea typeface="Lato Semibold"/>
                <a:cs typeface="Lato Semibold"/>
              </a:rPr>
              <a:t>Two main goals of the grant:</a:t>
            </a:r>
            <a:endParaRPr lang="en-US"/>
          </a:p>
          <a:p>
            <a:pPr marL="835025" lvl="1" indent="-514350">
              <a:buFont typeface="+mj-lt"/>
              <a:buAutoNum type="arabicPeriod"/>
            </a:pPr>
            <a:r>
              <a:rPr lang="en-US" altLang="en-US" sz="2800">
                <a:latin typeface="Lato Semibold"/>
                <a:ea typeface="Lato Semibold"/>
                <a:cs typeface="Lato Semibold"/>
              </a:rPr>
              <a:t>To reduce greenhouse gas emissions.</a:t>
            </a:r>
          </a:p>
          <a:p>
            <a:pPr marL="835025" lvl="1" indent="-514350">
              <a:buFont typeface="+mj-lt"/>
              <a:buAutoNum type="arabicPeriod"/>
            </a:pPr>
            <a:r>
              <a:rPr lang="en-US" altLang="en-US" sz="2800">
                <a:latin typeface="Lato Semibold"/>
                <a:ea typeface="Lato Semibold"/>
                <a:cs typeface="Lato Semibold"/>
              </a:rPr>
              <a:t>To benefit local communities, especially </a:t>
            </a:r>
            <a:r>
              <a:rPr lang="en-US" altLang="en-US" sz="2800" i="1">
                <a:latin typeface="Lato Semibold"/>
                <a:ea typeface="Lato Semibold"/>
                <a:cs typeface="Lato Semibold"/>
              </a:rPr>
              <a:t>Low Income &amp; Disadvantaged Communities (LIDAC),*</a:t>
            </a:r>
            <a:r>
              <a:rPr lang="en-US" altLang="en-US" sz="2800">
                <a:latin typeface="Lato Semibold"/>
                <a:ea typeface="Lato Semibold"/>
                <a:cs typeface="Lato Semibold"/>
              </a:rPr>
              <a:t> by creating</a:t>
            </a:r>
            <a:r>
              <a:rPr lang="en-US" altLang="en-US" sz="2800">
                <a:ea typeface="Lato Semibold" panose="020F0702020204030203" pitchFamily="34" charset="0"/>
              </a:rPr>
              <a:t> high-quality jobs, improving health, and keeping families safe.</a:t>
            </a:r>
          </a:p>
          <a:p>
            <a:pPr marL="0" indent="0">
              <a:buNone/>
            </a:pPr>
            <a:endParaRPr lang="en-US" altLang="en-US" sz="1400">
              <a:ea typeface="Lato Semibold" panose="020F0702020204030203" pitchFamily="34" charset="0"/>
            </a:endParaRPr>
          </a:p>
          <a:p>
            <a:pPr marL="0" indent="0">
              <a:buNone/>
            </a:pPr>
            <a:r>
              <a:rPr lang="en-US" altLang="en-US" sz="1800" i="1">
                <a:ea typeface="Lato Semibold" panose="020F0702020204030203" pitchFamily="34" charset="0"/>
              </a:rPr>
              <a:t>* “LIDAC” is the term used by the federal government in their CPRG Notice of Funding Opportunities (NOFOs). Federal LIDAC language can be found in </a:t>
            </a:r>
            <a:r>
              <a:rPr lang="en-US" altLang="en-US" sz="1800" i="1">
                <a:ea typeface="Lato Semibold" panose="020F0702020204030203" pitchFamily="34" charset="0"/>
                <a:hlinkClick r:id="rId3"/>
              </a:rPr>
              <a:t>CPRG Planning Guidance </a:t>
            </a:r>
            <a:r>
              <a:rPr lang="en-US" altLang="en-US" sz="1800" i="1">
                <a:ea typeface="Lato Semibold" panose="020F0702020204030203" pitchFamily="34" charset="0"/>
              </a:rPr>
              <a:t>and </a:t>
            </a:r>
            <a:r>
              <a:rPr lang="en-US" altLang="en-US" sz="1800" i="1">
                <a:ea typeface="Lato Semibold" panose="020F0702020204030203" pitchFamily="34" charset="0"/>
                <a:hlinkClick r:id="rId4"/>
              </a:rPr>
              <a:t>CPRG Implementation NOFO</a:t>
            </a:r>
            <a:r>
              <a:rPr lang="en-US" altLang="en-US" sz="1800" i="1">
                <a:ea typeface="Lato Semibold" panose="020F0702020204030203" pitchFamily="34" charset="0"/>
              </a:rPr>
              <a:t>. The State recognizes that this term may not reflect its communities. </a:t>
            </a:r>
          </a:p>
        </p:txBody>
      </p:sp>
    </p:spTree>
    <p:extLst>
      <p:ext uri="{BB962C8B-B14F-4D97-AF65-F5344CB8AC3E}">
        <p14:creationId xmlns:p14="http://schemas.microsoft.com/office/powerpoint/2010/main" val="104560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3">
            <a:extLst>
              <a:ext uri="{FF2B5EF4-FFF2-40B4-BE49-F238E27FC236}">
                <a16:creationId xmlns:a16="http://schemas.microsoft.com/office/drawing/2014/main" id="{20B6AB15-D3F2-5AD4-26A8-C15636C2F656}"/>
              </a:ext>
            </a:extLst>
          </p:cNvPr>
          <p:cNvSpPr>
            <a:spLocks noGrp="1" noChangeArrowheads="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19AF9A5C-BF81-4047-824A-E962DC4D01DE}" type="slidenum">
              <a:rPr lang="en-US" altLang="en-US" smtClean="0">
                <a:latin typeface="Lato Semibold" panose="020F0702020204030203" pitchFamily="34" charset="0"/>
              </a:rPr>
              <a:pPr fontAlgn="base">
                <a:spcBef>
                  <a:spcPct val="0"/>
                </a:spcBef>
                <a:spcAft>
                  <a:spcPct val="0"/>
                </a:spcAft>
              </a:pPr>
              <a:t>3</a:t>
            </a:fld>
            <a:endParaRPr lang="en-US" altLang="en-US">
              <a:latin typeface="Lato Semibold" panose="020F0702020204030203" pitchFamily="34" charset="0"/>
            </a:endParaRPr>
          </a:p>
        </p:txBody>
      </p:sp>
      <p:sp>
        <p:nvSpPr>
          <p:cNvPr id="13317" name="Text Placeholder 4">
            <a:extLst>
              <a:ext uri="{FF2B5EF4-FFF2-40B4-BE49-F238E27FC236}">
                <a16:creationId xmlns:a16="http://schemas.microsoft.com/office/drawing/2014/main" id="{8FF786C3-F2D5-DE47-25F3-45735272F81E}"/>
              </a:ext>
            </a:extLst>
          </p:cNvPr>
          <p:cNvSpPr>
            <a:spLocks noGrp="1" noChangeArrowheads="1"/>
          </p:cNvSpPr>
          <p:nvPr>
            <p:ph type="body" sz="quarter" idx="1"/>
          </p:nvPr>
        </p:nvSpPr>
        <p:spPr>
          <a:xfrm>
            <a:off x="852963" y="1196531"/>
            <a:ext cx="7438072" cy="414361"/>
          </a:xfrm>
          <a:solidFill>
            <a:srgbClr val="0D2345"/>
          </a:solidFill>
        </p:spPr>
        <p:txBody>
          <a:bodyPr/>
          <a:lstStyle/>
          <a:p>
            <a:pPr algn="ctr"/>
            <a:r>
              <a:rPr lang="en-US" altLang="en-US" sz="2800" dirty="0">
                <a:latin typeface="Lato Semibold"/>
                <a:ea typeface="Lato Semibold"/>
                <a:cs typeface="Lato Semibold"/>
              </a:rPr>
              <a:t>Phase 1: Planning Grant</a:t>
            </a:r>
          </a:p>
        </p:txBody>
      </p:sp>
      <p:sp>
        <p:nvSpPr>
          <p:cNvPr id="13319" name="Title 6">
            <a:extLst>
              <a:ext uri="{FF2B5EF4-FFF2-40B4-BE49-F238E27FC236}">
                <a16:creationId xmlns:a16="http://schemas.microsoft.com/office/drawing/2014/main" id="{8712B751-D25F-F105-1C68-0C39F3D20044}"/>
              </a:ext>
            </a:extLst>
          </p:cNvPr>
          <p:cNvSpPr>
            <a:spLocks noGrp="1" noChangeArrowheads="1"/>
          </p:cNvSpPr>
          <p:nvPr>
            <p:ph type="title"/>
          </p:nvPr>
        </p:nvSpPr>
        <p:spPr>
          <a:xfrm>
            <a:off x="1143000" y="33338"/>
            <a:ext cx="7848600" cy="1064776"/>
          </a:xfrm>
        </p:spPr>
        <p:txBody>
          <a:bodyPr/>
          <a:lstStyle/>
          <a:p>
            <a:r>
              <a:rPr lang="en-US" altLang="en-US">
                <a:latin typeface="Oswald Medium"/>
              </a:rPr>
              <a:t>Two Phases of CPRG</a:t>
            </a:r>
            <a:endParaRPr lang="en-US" altLang="en-US"/>
          </a:p>
        </p:txBody>
      </p:sp>
      <p:sp>
        <p:nvSpPr>
          <p:cNvPr id="3" name="Google Shape;434;g15ca1c551c4_2_90">
            <a:extLst>
              <a:ext uri="{FF2B5EF4-FFF2-40B4-BE49-F238E27FC236}">
                <a16:creationId xmlns:a16="http://schemas.microsoft.com/office/drawing/2014/main" id="{32034B77-FCFB-BA7D-B924-DE8A8E875DF2}"/>
              </a:ext>
            </a:extLst>
          </p:cNvPr>
          <p:cNvSpPr/>
          <p:nvPr/>
        </p:nvSpPr>
        <p:spPr>
          <a:xfrm>
            <a:off x="5958401" y="4499926"/>
            <a:ext cx="2306760" cy="2159636"/>
          </a:xfrm>
          <a:prstGeom prst="roundRect">
            <a:avLst>
              <a:gd name="adj" fmla="val 10000"/>
            </a:avLst>
          </a:prstGeom>
          <a:solidFill>
            <a:srgbClr val="718C55"/>
          </a:solidFill>
          <a:ln w="254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solidFill>
              </a:rPr>
              <a:t>Purpose:</a:t>
            </a:r>
          </a:p>
          <a:p>
            <a:pPr marL="342900" lvl="0" indent="-342900" rtl="0">
              <a:spcBef>
                <a:spcPts val="0"/>
              </a:spcBef>
              <a:spcAft>
                <a:spcPts val="0"/>
              </a:spcAft>
              <a:buFont typeface="+mj-lt"/>
              <a:buAutoNum type="arabicPeriod"/>
            </a:pPr>
            <a:r>
              <a:rPr lang="en-US" dirty="0">
                <a:solidFill>
                  <a:schemeClr val="bg1"/>
                </a:solidFill>
              </a:rPr>
              <a:t>Reduce GHG Emissions</a:t>
            </a:r>
          </a:p>
          <a:p>
            <a:pPr marL="342900" lvl="0" indent="-342900" rtl="0">
              <a:spcBef>
                <a:spcPts val="0"/>
              </a:spcBef>
              <a:spcAft>
                <a:spcPts val="0"/>
              </a:spcAft>
              <a:buFont typeface="+mj-lt"/>
              <a:buAutoNum type="arabicPeriod"/>
            </a:pPr>
            <a:r>
              <a:rPr lang="en-US" dirty="0">
                <a:solidFill>
                  <a:schemeClr val="bg1"/>
                </a:solidFill>
              </a:rPr>
              <a:t>Provide benefits to LIDAC’s</a:t>
            </a:r>
          </a:p>
          <a:p>
            <a:pPr marL="342900" lvl="0" indent="-342900" rtl="0">
              <a:spcBef>
                <a:spcPts val="0"/>
              </a:spcBef>
              <a:spcAft>
                <a:spcPts val="0"/>
              </a:spcAft>
              <a:buFont typeface="+mj-lt"/>
              <a:buAutoNum type="arabicPeriod"/>
            </a:pPr>
            <a:r>
              <a:rPr lang="en-US" dirty="0">
                <a:solidFill>
                  <a:schemeClr val="bg1"/>
                </a:solidFill>
              </a:rPr>
              <a:t>Fill funding gaps</a:t>
            </a:r>
            <a:br>
              <a:rPr lang="en-US" sz="1800" b="1" dirty="0">
                <a:solidFill>
                  <a:schemeClr val="bg1"/>
                </a:solidFill>
              </a:rPr>
            </a:br>
            <a:endParaRPr lang="en-US" sz="1600" dirty="0">
              <a:solidFill>
                <a:schemeClr val="bg1"/>
              </a:solidFill>
            </a:endParaRPr>
          </a:p>
        </p:txBody>
      </p:sp>
      <p:sp>
        <p:nvSpPr>
          <p:cNvPr id="4" name="Google Shape;437;g15ca1c551c4_2_90">
            <a:extLst>
              <a:ext uri="{FF2B5EF4-FFF2-40B4-BE49-F238E27FC236}">
                <a16:creationId xmlns:a16="http://schemas.microsoft.com/office/drawing/2014/main" id="{F17B6024-5686-E4B7-D598-4C088A9AD14D}"/>
              </a:ext>
            </a:extLst>
          </p:cNvPr>
          <p:cNvSpPr/>
          <p:nvPr/>
        </p:nvSpPr>
        <p:spPr>
          <a:xfrm>
            <a:off x="3418619" y="4499926"/>
            <a:ext cx="2306759" cy="2159636"/>
          </a:xfrm>
          <a:prstGeom prst="roundRect">
            <a:avLst>
              <a:gd name="adj" fmla="val 10000"/>
            </a:avLst>
          </a:prstGeom>
          <a:solidFill>
            <a:srgbClr val="718C55"/>
          </a:solidFill>
          <a:ln w="254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solidFill>
              </a:rPr>
              <a:t>Eligibility:</a:t>
            </a:r>
          </a:p>
          <a:p>
            <a:pPr marL="285750" lvl="0" indent="-285750" rtl="0">
              <a:spcBef>
                <a:spcPts val="0"/>
              </a:spcBef>
              <a:spcAft>
                <a:spcPts val="0"/>
              </a:spcAft>
              <a:buFont typeface="Arial" panose="020B0604020202020204" pitchFamily="34" charset="0"/>
              <a:buChar char="•"/>
            </a:pPr>
            <a:r>
              <a:rPr lang="en-US" dirty="0">
                <a:solidFill>
                  <a:schemeClr val="bg1"/>
                </a:solidFill>
              </a:rPr>
              <a:t>State, Municipality (or MPO), or Tribe.</a:t>
            </a:r>
          </a:p>
          <a:p>
            <a:pPr marL="285750" lvl="0" indent="-285750" rtl="0">
              <a:spcBef>
                <a:spcPts val="0"/>
              </a:spcBef>
              <a:spcAft>
                <a:spcPts val="0"/>
              </a:spcAft>
              <a:buFont typeface="Arial" panose="020B0604020202020204" pitchFamily="34" charset="0"/>
              <a:buChar char="•"/>
            </a:pPr>
            <a:r>
              <a:rPr lang="en-US" dirty="0">
                <a:solidFill>
                  <a:schemeClr val="bg1"/>
                </a:solidFill>
              </a:rPr>
              <a:t>Measure covered by State PCAP</a:t>
            </a:r>
            <a:endParaRPr dirty="0">
              <a:solidFill>
                <a:schemeClr val="bg1"/>
              </a:solidFill>
            </a:endParaRPr>
          </a:p>
        </p:txBody>
      </p:sp>
      <p:sp>
        <p:nvSpPr>
          <p:cNvPr id="6" name="Google Shape;437;g15ca1c551c4_2_90">
            <a:extLst>
              <a:ext uri="{FF2B5EF4-FFF2-40B4-BE49-F238E27FC236}">
                <a16:creationId xmlns:a16="http://schemas.microsoft.com/office/drawing/2014/main" id="{12DC2F54-362B-CDF9-5549-5C2418C52D69}"/>
              </a:ext>
            </a:extLst>
          </p:cNvPr>
          <p:cNvSpPr/>
          <p:nvPr/>
        </p:nvSpPr>
        <p:spPr>
          <a:xfrm>
            <a:off x="852963" y="4463235"/>
            <a:ext cx="2306759" cy="2159636"/>
          </a:xfrm>
          <a:prstGeom prst="roundRect">
            <a:avLst>
              <a:gd name="adj" fmla="val 10000"/>
            </a:avLst>
          </a:prstGeom>
          <a:solidFill>
            <a:srgbClr val="718C55"/>
          </a:solidFill>
          <a:ln w="254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solidFill>
                  <a:schemeClr val="bg1"/>
                </a:solidFill>
              </a:rPr>
              <a:t>Award:</a:t>
            </a:r>
          </a:p>
          <a:p>
            <a:pPr marL="285750" lvl="0" indent="-285750" rtl="0">
              <a:spcBef>
                <a:spcPts val="0"/>
              </a:spcBef>
              <a:spcAft>
                <a:spcPts val="0"/>
              </a:spcAft>
              <a:buFont typeface="Arial" panose="020B0604020202020204" pitchFamily="34" charset="0"/>
              <a:buChar char="•"/>
            </a:pPr>
            <a:r>
              <a:rPr lang="en-US" dirty="0">
                <a:solidFill>
                  <a:schemeClr val="bg1"/>
                </a:solidFill>
              </a:rPr>
              <a:t>$4.6 Billion Total</a:t>
            </a:r>
          </a:p>
          <a:p>
            <a:pPr marL="285750" lvl="0" indent="-285750" rtl="0">
              <a:spcBef>
                <a:spcPts val="0"/>
              </a:spcBef>
              <a:spcAft>
                <a:spcPts val="0"/>
              </a:spcAft>
              <a:buFont typeface="Arial" panose="020B0604020202020204" pitchFamily="34" charset="0"/>
              <a:buChar char="•"/>
            </a:pPr>
            <a:r>
              <a:rPr lang="en-US" sz="1800" dirty="0">
                <a:solidFill>
                  <a:schemeClr val="bg1"/>
                </a:solidFill>
              </a:rPr>
              <a:t>$2-500 Million Awards</a:t>
            </a:r>
          </a:p>
          <a:p>
            <a:pPr algn="ctr">
              <a:spcBef>
                <a:spcPts val="0"/>
              </a:spcBef>
              <a:spcAft>
                <a:spcPts val="0"/>
              </a:spcAft>
            </a:pPr>
            <a:r>
              <a:rPr lang="en-US" sz="1800" b="1" dirty="0">
                <a:solidFill>
                  <a:schemeClr val="bg1"/>
                </a:solidFill>
              </a:rPr>
              <a:t>Due Date:</a:t>
            </a:r>
          </a:p>
          <a:p>
            <a:pPr algn="ctr">
              <a:spcBef>
                <a:spcPts val="0"/>
              </a:spcBef>
              <a:spcAft>
                <a:spcPts val="0"/>
              </a:spcAft>
            </a:pPr>
            <a:r>
              <a:rPr lang="en-US" dirty="0">
                <a:solidFill>
                  <a:schemeClr val="bg1"/>
                </a:solidFill>
              </a:rPr>
              <a:t>April 1, 2024</a:t>
            </a:r>
            <a:endParaRPr lang="en-US" sz="1800" dirty="0">
              <a:solidFill>
                <a:schemeClr val="bg1"/>
              </a:solidFill>
            </a:endParaRPr>
          </a:p>
          <a:p>
            <a:pPr lvl="0" rtl="0">
              <a:spcBef>
                <a:spcPts val="0"/>
              </a:spcBef>
              <a:spcAft>
                <a:spcPts val="0"/>
              </a:spcAft>
            </a:pPr>
            <a:endParaRPr lang="en-US" sz="1800" b="1" dirty="0">
              <a:solidFill>
                <a:schemeClr val="bg1"/>
              </a:solidFill>
            </a:endParaRPr>
          </a:p>
        </p:txBody>
      </p:sp>
      <p:sp>
        <p:nvSpPr>
          <p:cNvPr id="9" name="Google Shape;434;g15ca1c551c4_2_90">
            <a:extLst>
              <a:ext uri="{FF2B5EF4-FFF2-40B4-BE49-F238E27FC236}">
                <a16:creationId xmlns:a16="http://schemas.microsoft.com/office/drawing/2014/main" id="{9334F34F-2FD2-E731-A03A-17816C764159}"/>
              </a:ext>
            </a:extLst>
          </p:cNvPr>
          <p:cNvSpPr/>
          <p:nvPr/>
        </p:nvSpPr>
        <p:spPr>
          <a:xfrm>
            <a:off x="3418619" y="1719202"/>
            <a:ext cx="2306760" cy="2159636"/>
          </a:xfrm>
          <a:prstGeom prst="roundRect">
            <a:avLst>
              <a:gd name="adj" fmla="val 10000"/>
            </a:avLst>
          </a:prstGeom>
          <a:solidFill>
            <a:srgbClr val="718C55"/>
          </a:solidFill>
          <a:ln w="254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Comprehensive Climate Action Plan (CCAP)</a:t>
            </a:r>
            <a:br>
              <a:rPr kumimoji="0" lang="en-US" sz="18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br>
            <a:endParaRPr kumimoji="0" lang="en-US" sz="18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due Summer/Fall 2025</a:t>
            </a:r>
          </a:p>
        </p:txBody>
      </p:sp>
      <p:sp>
        <p:nvSpPr>
          <p:cNvPr id="10" name="Google Shape;434;g15ca1c551c4_2_90">
            <a:extLst>
              <a:ext uri="{FF2B5EF4-FFF2-40B4-BE49-F238E27FC236}">
                <a16:creationId xmlns:a16="http://schemas.microsoft.com/office/drawing/2014/main" id="{AF4B1CD3-BDFB-35FD-36EF-A2ECAB2745E6}"/>
              </a:ext>
            </a:extLst>
          </p:cNvPr>
          <p:cNvSpPr/>
          <p:nvPr/>
        </p:nvSpPr>
        <p:spPr>
          <a:xfrm>
            <a:off x="5958401" y="1719202"/>
            <a:ext cx="2332634" cy="2149743"/>
          </a:xfrm>
          <a:prstGeom prst="roundRect">
            <a:avLst>
              <a:gd name="adj" fmla="val 10000"/>
            </a:avLst>
          </a:prstGeom>
          <a:solidFill>
            <a:srgbClr val="718C55"/>
          </a:solidFill>
          <a:ln w="254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Status Report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due Summer/Fall 2027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required: updates on all PCAP &amp; CCAP items with next steps</a:t>
            </a:r>
          </a:p>
        </p:txBody>
      </p:sp>
      <p:sp>
        <p:nvSpPr>
          <p:cNvPr id="12" name="TextBox 11">
            <a:extLst>
              <a:ext uri="{FF2B5EF4-FFF2-40B4-BE49-F238E27FC236}">
                <a16:creationId xmlns:a16="http://schemas.microsoft.com/office/drawing/2014/main" id="{F2FA2786-66EA-05F5-389C-A426EB385F5F}"/>
              </a:ext>
            </a:extLst>
          </p:cNvPr>
          <p:cNvSpPr txBox="1"/>
          <p:nvPr/>
        </p:nvSpPr>
        <p:spPr>
          <a:xfrm rot="16200000">
            <a:off x="-732500" y="2568187"/>
            <a:ext cx="2086253" cy="461665"/>
          </a:xfrm>
          <a:prstGeom prst="rect">
            <a:avLst/>
          </a:prstGeom>
          <a:noFill/>
          <a:ln>
            <a:noFill/>
          </a:ln>
        </p:spPr>
        <p:txBody>
          <a:bodyPr wrap="square" rtlCol="0">
            <a:spAutoFit/>
          </a:bodyPr>
          <a:lstStyle/>
          <a:p>
            <a:r>
              <a:rPr lang="en-US" sz="2400" b="1" dirty="0">
                <a:solidFill>
                  <a:schemeClr val="tx2"/>
                </a:solidFill>
              </a:rPr>
              <a:t>DELIVERABLES</a:t>
            </a:r>
          </a:p>
        </p:txBody>
      </p:sp>
      <p:sp>
        <p:nvSpPr>
          <p:cNvPr id="8" name="Google Shape;434;g15ca1c551c4_2_90">
            <a:extLst>
              <a:ext uri="{FF2B5EF4-FFF2-40B4-BE49-F238E27FC236}">
                <a16:creationId xmlns:a16="http://schemas.microsoft.com/office/drawing/2014/main" id="{DBD26D8B-210B-BE02-00F1-6D2ADBE4763A}"/>
              </a:ext>
            </a:extLst>
          </p:cNvPr>
          <p:cNvSpPr/>
          <p:nvPr/>
        </p:nvSpPr>
        <p:spPr>
          <a:xfrm>
            <a:off x="852963" y="1709309"/>
            <a:ext cx="2306760" cy="2159636"/>
          </a:xfrm>
          <a:prstGeom prst="roundRect">
            <a:avLst>
              <a:gd name="adj" fmla="val 10000"/>
            </a:avLst>
          </a:prstGeom>
          <a:solidFill>
            <a:srgbClr val="718C55"/>
          </a:solidFill>
          <a:ln w="254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Priority Climate Action Plan (PCAP) </a:t>
            </a:r>
          </a:p>
          <a:p>
            <a:pPr marL="0" marR="0" lvl="0" indent="0" algn="ctr" defTabSz="914400" rtl="0" eaLnBrk="0" fontAlgn="base" latinLnBrk="0" hangingPunct="0">
              <a:lnSpc>
                <a:spcPct val="100000"/>
              </a:lnSpc>
              <a:spcBef>
                <a:spcPts val="0"/>
              </a:spcBef>
              <a:spcAft>
                <a:spcPts val="0"/>
              </a:spcAft>
              <a:buClrTx/>
              <a:buSzTx/>
              <a:buFontTx/>
              <a:buNone/>
              <a:tabLst/>
              <a:defRPr/>
            </a:pPr>
            <a:br>
              <a:rPr kumimoji="0" lang="en-US" sz="18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br>
            <a:r>
              <a:rPr kumimoji="0" lang="en-US" sz="16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due March 1 (state &amp; MSA)</a:t>
            </a:r>
          </a:p>
        </p:txBody>
      </p:sp>
      <p:sp>
        <p:nvSpPr>
          <p:cNvPr id="2" name="Text Placeholder 4">
            <a:extLst>
              <a:ext uri="{FF2B5EF4-FFF2-40B4-BE49-F238E27FC236}">
                <a16:creationId xmlns:a16="http://schemas.microsoft.com/office/drawing/2014/main" id="{4130E7C5-AFF1-80AB-346B-CB31B2396014}"/>
              </a:ext>
            </a:extLst>
          </p:cNvPr>
          <p:cNvSpPr txBox="1">
            <a:spLocks noChangeArrowheads="1"/>
          </p:cNvSpPr>
          <p:nvPr/>
        </p:nvSpPr>
        <p:spPr bwMode="auto">
          <a:xfrm>
            <a:off x="852963" y="3969723"/>
            <a:ext cx="7438072" cy="414361"/>
          </a:xfrm>
          <a:prstGeom prst="rect">
            <a:avLst/>
          </a:prstGeom>
          <a:solidFill>
            <a:srgbClr val="0D2345"/>
          </a:solidFill>
          <a:ln>
            <a:noFill/>
          </a:ln>
        </p:spPr>
        <p:txBody>
          <a:bodyPr vert="horz" wrap="square" lIns="91440" tIns="45720" rIns="91440" bIns="45720" numCol="1" rtlCol="0" anchor="ctr" anchorCtr="0" compatLnSpc="1">
            <a:prstTxWarp prst="textNoShape">
              <a:avLst/>
            </a:prstTxWarp>
          </a:bodyPr>
          <a:lstStyle>
            <a:lvl1pPr marL="0" indent="0" algn="l" rtl="0" eaLnBrk="1" fontAlgn="base" hangingPunct="1">
              <a:spcBef>
                <a:spcPts val="700"/>
              </a:spcBef>
              <a:spcAft>
                <a:spcPct val="0"/>
              </a:spcAft>
              <a:buClr>
                <a:srgbClr val="0D2345"/>
              </a:buClr>
              <a:buSzPct val="60000"/>
              <a:buFontTx/>
              <a:buNone/>
              <a:defRPr sz="2000" b="1" kern="1200">
                <a:solidFill>
                  <a:srgbClr val="FFFFFF"/>
                </a:solidFill>
                <a:latin typeface="Lato Semibold" panose="020F0702020204030203" pitchFamily="34" charset="0"/>
                <a:ea typeface="+mn-ea"/>
                <a:cs typeface="Lato Semibold" panose="020F0702020204030203" pitchFamily="34" charset="0"/>
              </a:defRPr>
            </a:lvl1pPr>
            <a:lvl2pPr marL="639763" indent="-273050" algn="l" rtl="0" eaLnBrk="1" fontAlgn="base" hangingPunct="1">
              <a:spcBef>
                <a:spcPts val="550"/>
              </a:spcBef>
              <a:spcAft>
                <a:spcPct val="0"/>
              </a:spcAft>
              <a:buClr>
                <a:srgbClr val="026773"/>
              </a:buClr>
              <a:buSzPct val="70000"/>
              <a:buFont typeface="Wingdings 2" panose="05020102010507070707" pitchFamily="18" charset="2"/>
              <a:buChar char=""/>
              <a:defRPr sz="2600" kern="1200">
                <a:solidFill>
                  <a:schemeClr val="tx1"/>
                </a:solidFill>
                <a:latin typeface="Lato Medium" panose="020F0602020204030203" pitchFamily="34" charset="0"/>
                <a:ea typeface="+mn-ea"/>
                <a:cs typeface="Lato Medium" panose="020F0602020204030203" pitchFamily="34" charset="0"/>
              </a:defRPr>
            </a:lvl2pPr>
            <a:lvl3pPr marL="914400" indent="-228600" algn="l" rtl="0" eaLnBrk="1" fontAlgn="base" hangingPunct="1">
              <a:spcBef>
                <a:spcPts val="500"/>
              </a:spcBef>
              <a:spcAft>
                <a:spcPct val="0"/>
              </a:spcAft>
              <a:buClr>
                <a:srgbClr val="718C55"/>
              </a:buClr>
              <a:buSzPct val="75000"/>
              <a:buFont typeface="Wingdings" panose="05000000000000000000" pitchFamily="2" charset="2"/>
              <a:buChar char=""/>
              <a:defRPr sz="2300" kern="1200">
                <a:solidFill>
                  <a:schemeClr val="tx1"/>
                </a:solidFill>
                <a:latin typeface="Lato Medium" panose="020F0602020204030203" pitchFamily="34" charset="0"/>
                <a:ea typeface="+mn-ea"/>
                <a:cs typeface="Lato Medium" panose="020F0602020204030203" pitchFamily="34" charset="0"/>
              </a:defRPr>
            </a:lvl3pPr>
            <a:lvl4pPr marL="1371600" indent="-228600" algn="l" rtl="0" eaLnBrk="1" fontAlgn="base" hangingPunct="1">
              <a:spcBef>
                <a:spcPts val="400"/>
              </a:spcBef>
              <a:spcAft>
                <a:spcPct val="0"/>
              </a:spcAft>
              <a:buClr>
                <a:srgbClr val="FFA168"/>
              </a:buClr>
              <a:buSzPct val="75000"/>
              <a:buFont typeface="Wingdings" panose="05000000000000000000" pitchFamily="2" charset="2"/>
              <a:buChar char=""/>
              <a:defRPr sz="2000" kern="1200">
                <a:solidFill>
                  <a:schemeClr val="tx1"/>
                </a:solidFill>
                <a:latin typeface="Lato Medium" panose="020F0602020204030203" pitchFamily="34" charset="0"/>
                <a:ea typeface="+mn-ea"/>
                <a:cs typeface="Lato Medium" panose="020F0602020204030203" pitchFamily="34" charset="0"/>
              </a:defRPr>
            </a:lvl4pPr>
            <a:lvl5pPr marL="1828800" indent="-228600" algn="l" rtl="0" eaLnBrk="1" fontAlgn="base" hangingPunct="1">
              <a:spcBef>
                <a:spcPts val="400"/>
              </a:spcBef>
              <a:spcAft>
                <a:spcPct val="0"/>
              </a:spcAft>
              <a:buClr>
                <a:srgbClr val="0D2345"/>
              </a:buClr>
              <a:buSzPct val="65000"/>
              <a:buFont typeface="Wingdings" panose="05000000000000000000" pitchFamily="2" charset="2"/>
              <a:buChar char=""/>
              <a:defRPr sz="2000" kern="1200">
                <a:solidFill>
                  <a:schemeClr val="tx1"/>
                </a:solidFill>
                <a:latin typeface="Lato Medium" panose="020F0602020204030203" pitchFamily="34" charset="0"/>
                <a:ea typeface="+mn-ea"/>
                <a:cs typeface="Lato Medium" panose="020F0602020204030203"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altLang="en-US" sz="2800" dirty="0">
                <a:latin typeface="Lato Semibold"/>
                <a:ea typeface="Lato Semibold"/>
                <a:cs typeface="Lato Semibold"/>
              </a:rPr>
              <a:t>Phase 2: Implementation</a:t>
            </a:r>
          </a:p>
        </p:txBody>
      </p:sp>
      <p:sp>
        <p:nvSpPr>
          <p:cNvPr id="14" name="TextBox 13">
            <a:extLst>
              <a:ext uri="{FF2B5EF4-FFF2-40B4-BE49-F238E27FC236}">
                <a16:creationId xmlns:a16="http://schemas.microsoft.com/office/drawing/2014/main" id="{1BA4A835-1274-2991-33A2-DD8E2190D5B5}"/>
              </a:ext>
            </a:extLst>
          </p:cNvPr>
          <p:cNvSpPr txBox="1"/>
          <p:nvPr/>
        </p:nvSpPr>
        <p:spPr>
          <a:xfrm rot="16200000">
            <a:off x="-729893" y="5348912"/>
            <a:ext cx="2086253" cy="461665"/>
          </a:xfrm>
          <a:prstGeom prst="rect">
            <a:avLst/>
          </a:prstGeom>
          <a:noFill/>
          <a:ln>
            <a:noFill/>
          </a:ln>
        </p:spPr>
        <p:txBody>
          <a:bodyPr wrap="square" rtlCol="0">
            <a:spAutoFit/>
          </a:bodyPr>
          <a:lstStyle/>
          <a:p>
            <a:pPr algn="ctr"/>
            <a:r>
              <a:rPr lang="en-US" sz="2400" b="1" dirty="0">
                <a:solidFill>
                  <a:schemeClr val="tx2"/>
                </a:solidFill>
              </a:rPr>
              <a:t>DETAILS</a:t>
            </a:r>
          </a:p>
        </p:txBody>
      </p:sp>
    </p:spTree>
    <p:extLst>
      <p:ext uri="{BB962C8B-B14F-4D97-AF65-F5344CB8AC3E}">
        <p14:creationId xmlns:p14="http://schemas.microsoft.com/office/powerpoint/2010/main" val="112039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83DB931-E366-8C96-9108-0514C8F741FD}"/>
              </a:ext>
            </a:extLst>
          </p:cNvPr>
          <p:cNvSpPr txBox="1"/>
          <p:nvPr/>
        </p:nvSpPr>
        <p:spPr>
          <a:xfrm>
            <a:off x="4705964" y="4647144"/>
            <a:ext cx="3840952" cy="92333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NM produced approximately 113.6 million metric tons (MMT) of GHG emissions.</a:t>
            </a:r>
          </a:p>
        </p:txBody>
      </p:sp>
      <p:pic>
        <p:nvPicPr>
          <p:cNvPr id="3" name="Content Placeholder 2" descr="A cover of a book&#10;&#10;Description automatically generated">
            <a:extLst>
              <a:ext uri="{FF2B5EF4-FFF2-40B4-BE49-F238E27FC236}">
                <a16:creationId xmlns:a16="http://schemas.microsoft.com/office/drawing/2014/main" id="{375CAD08-210C-9A82-08BC-0E8C34F5B125}"/>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23192" y="1524000"/>
            <a:ext cx="3640359" cy="4701486"/>
          </a:xfrm>
        </p:spPr>
      </p:pic>
      <p:pic>
        <p:nvPicPr>
          <p:cNvPr id="5" name="Content Placeholder 4">
            <a:extLst>
              <a:ext uri="{FF2B5EF4-FFF2-40B4-BE49-F238E27FC236}">
                <a16:creationId xmlns:a16="http://schemas.microsoft.com/office/drawing/2014/main" id="{C9E422D8-E7DE-91BF-1C80-89F2575B0E49}"/>
              </a:ext>
            </a:extLst>
          </p:cNvPr>
          <p:cNvPicPr>
            <a:picLocks noGrp="1" noChangeAspect="1"/>
          </p:cNvPicPr>
          <p:nvPr>
            <p:ph sz="quarter" idx="4294967295"/>
          </p:nvPr>
        </p:nvPicPr>
        <p:blipFill>
          <a:blip r:embed="rId4"/>
          <a:stretch>
            <a:fillRect/>
          </a:stretch>
        </p:blipFill>
        <p:spPr>
          <a:xfrm>
            <a:off x="4705964" y="1538794"/>
            <a:ext cx="3840952" cy="3131863"/>
          </a:xfrm>
        </p:spPr>
      </p:pic>
      <p:sp>
        <p:nvSpPr>
          <p:cNvPr id="13316" name="Slide Number Placeholder 3">
            <a:extLst>
              <a:ext uri="{FF2B5EF4-FFF2-40B4-BE49-F238E27FC236}">
                <a16:creationId xmlns:a16="http://schemas.microsoft.com/office/drawing/2014/main" id="{20B6AB15-D3F2-5AD4-26A8-C15636C2F656}"/>
              </a:ext>
            </a:extLst>
          </p:cNvPr>
          <p:cNvSpPr>
            <a:spLocks noGrp="1" noChangeArrowheads="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9AF9A5C-BF81-4047-824A-E962DC4D01DE}" type="slidenum">
              <a:rPr kumimoji="0" lang="en-US" altLang="en-US" sz="1600" b="1" i="0" u="none" strike="noStrike" kern="1200" cap="none" spc="0" normalizeH="0" baseline="0" noProof="0" smtClean="0">
                <a:ln>
                  <a:noFill/>
                </a:ln>
                <a:solidFill>
                  <a:prstClr val="black"/>
                </a:solidFill>
                <a:effectLst/>
                <a:uLnTx/>
                <a:uFillTx/>
                <a:latin typeface="Lato Semibold" panose="020F0702020204030203" pitchFamily="34" charset="0"/>
                <a:ea typeface="+mn-ea"/>
                <a:cs typeface="Lato Semibold" panose="020F0702020204030203"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altLang="en-US" sz="1600" b="1" i="0" u="none" strike="noStrike" kern="1200" cap="none" spc="0" normalizeH="0" baseline="0" noProof="0">
              <a:ln>
                <a:noFill/>
              </a:ln>
              <a:solidFill>
                <a:prstClr val="black"/>
              </a:solidFill>
              <a:effectLst/>
              <a:uLnTx/>
              <a:uFillTx/>
              <a:latin typeface="Lato Semibold" panose="020F0702020204030203" pitchFamily="34" charset="0"/>
              <a:ea typeface="+mn-ea"/>
              <a:cs typeface="Lato Semibold" panose="020F0702020204030203" pitchFamily="34" charset="0"/>
            </a:endParaRPr>
          </a:p>
        </p:txBody>
      </p:sp>
      <p:sp>
        <p:nvSpPr>
          <p:cNvPr id="13319" name="Title 6">
            <a:extLst>
              <a:ext uri="{FF2B5EF4-FFF2-40B4-BE49-F238E27FC236}">
                <a16:creationId xmlns:a16="http://schemas.microsoft.com/office/drawing/2014/main" id="{8712B751-D25F-F105-1C68-0C39F3D20044}"/>
              </a:ext>
            </a:extLst>
          </p:cNvPr>
          <p:cNvSpPr>
            <a:spLocks noGrp="1" noChangeArrowheads="1"/>
          </p:cNvSpPr>
          <p:nvPr>
            <p:ph type="title"/>
          </p:nvPr>
        </p:nvSpPr>
        <p:spPr>
          <a:xfrm>
            <a:off x="1143000" y="33338"/>
            <a:ext cx="7848600" cy="1109952"/>
          </a:xfrm>
        </p:spPr>
        <p:txBody>
          <a:bodyPr>
            <a:normAutofit/>
          </a:bodyPr>
          <a:lstStyle/>
          <a:p>
            <a:pPr eaLnBrk="1" hangingPunct="1"/>
            <a:r>
              <a:rPr lang="en-US" altLang="en-US"/>
              <a:t>Climate Pollution Status</a:t>
            </a:r>
          </a:p>
        </p:txBody>
      </p:sp>
      <p:pic>
        <p:nvPicPr>
          <p:cNvPr id="1026" name="Picture 2" descr="Electric car with solid fill">
            <a:extLst>
              <a:ext uri="{FF2B5EF4-FFF2-40B4-BE49-F238E27FC236}">
                <a16:creationId xmlns:a16="http://schemas.microsoft.com/office/drawing/2014/main" id="{1473A0B6-6DD9-221C-3EB1-FB364B32DA84}"/>
              </a:ext>
            </a:extLst>
          </p:cNvPr>
          <p:cNvPicPr>
            <a:picLocks noChangeAspect="1" noChangeArrowheads="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bwMode="auto">
          <a:xfrm>
            <a:off x="6298752" y="5706483"/>
            <a:ext cx="807848" cy="8078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duction with solid fill">
            <a:extLst>
              <a:ext uri="{FF2B5EF4-FFF2-40B4-BE49-F238E27FC236}">
                <a16:creationId xmlns:a16="http://schemas.microsoft.com/office/drawing/2014/main" id="{3C19425E-8964-1487-646E-DC3418296E51}"/>
              </a:ext>
            </a:extLst>
          </p:cNvPr>
          <p:cNvPicPr>
            <a:picLocks noChangeAspect="1" noChangeArrowheads="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bwMode="auto">
          <a:xfrm>
            <a:off x="4933886" y="5632566"/>
            <a:ext cx="646233" cy="6462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luorescent Light Bulb with solid fill">
            <a:extLst>
              <a:ext uri="{FF2B5EF4-FFF2-40B4-BE49-F238E27FC236}">
                <a16:creationId xmlns:a16="http://schemas.microsoft.com/office/drawing/2014/main" id="{0F7FE7B1-14DC-C44C-C66A-18FF4CCB45F7}"/>
              </a:ext>
            </a:extLst>
          </p:cNvPr>
          <p:cNvPicPr>
            <a:picLocks noChangeAspect="1" noChangeArrowheads="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bwMode="auto">
          <a:xfrm>
            <a:off x="7884180" y="5706483"/>
            <a:ext cx="646233" cy="8078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2B20884-AC65-CDC4-E082-AB6FAE4FA5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9423" y="5525154"/>
            <a:ext cx="807848" cy="8078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5223EC-739D-EA43-B202-7536656280B9}"/>
              </a:ext>
            </a:extLst>
          </p:cNvPr>
          <p:cNvSpPr txBox="1"/>
          <p:nvPr/>
        </p:nvSpPr>
        <p:spPr>
          <a:xfrm>
            <a:off x="4874294" y="1279299"/>
            <a:ext cx="3569740"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NM greenhouse gas emissions by sector (2018).</a:t>
            </a:r>
          </a:p>
        </p:txBody>
      </p:sp>
      <p:pic>
        <p:nvPicPr>
          <p:cNvPr id="4" name="Picture 3">
            <a:extLst>
              <a:ext uri="{FF2B5EF4-FFF2-40B4-BE49-F238E27FC236}">
                <a16:creationId xmlns:a16="http://schemas.microsoft.com/office/drawing/2014/main" id="{B12D5C84-4083-7F36-EA2E-8514A558EA23}"/>
              </a:ext>
            </a:extLst>
          </p:cNvPr>
          <p:cNvPicPr>
            <a:picLocks noChangeAspect="1"/>
          </p:cNvPicPr>
          <p:nvPr/>
        </p:nvPicPr>
        <p:blipFill>
          <a:blip r:embed="rId12"/>
          <a:stretch>
            <a:fillRect/>
          </a:stretch>
        </p:blipFill>
        <p:spPr>
          <a:xfrm>
            <a:off x="2941320" y="1869439"/>
            <a:ext cx="1022231" cy="501051"/>
          </a:xfrm>
          <a:prstGeom prst="rect">
            <a:avLst/>
          </a:prstGeom>
        </p:spPr>
      </p:pic>
      <p:sp>
        <p:nvSpPr>
          <p:cNvPr id="7" name="TextBox 6">
            <a:extLst>
              <a:ext uri="{FF2B5EF4-FFF2-40B4-BE49-F238E27FC236}">
                <a16:creationId xmlns:a16="http://schemas.microsoft.com/office/drawing/2014/main" id="{6BD5E031-36E2-AE5F-F0A0-8EE146DEAA2E}"/>
              </a:ext>
            </a:extLst>
          </p:cNvPr>
          <p:cNvSpPr txBox="1"/>
          <p:nvPr/>
        </p:nvSpPr>
        <p:spPr>
          <a:xfrm>
            <a:off x="323193" y="5895147"/>
            <a:ext cx="3640358"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D2345"/>
                </a:solidFill>
                <a:effectLst/>
                <a:uLnTx/>
                <a:uFillTx/>
                <a:latin typeface="Tw Cen MT" panose="020B0602020104020603" pitchFamily="34" charset="0"/>
                <a:ea typeface="+mn-ea"/>
                <a:cs typeface="+mn-cs"/>
                <a:hlinkClick r:id="rId13">
                  <a:extLst>
                    <a:ext uri="{A12FA001-AC4F-418D-AE19-62706E023703}">
                      <ahyp:hlinkClr xmlns:ahyp="http://schemas.microsoft.com/office/drawing/2018/hyperlinkcolor" val="tx"/>
                    </a:ext>
                  </a:extLst>
                </a:hlinkClick>
              </a:rPr>
              <a:t>http://tinyurl.com/mtt325ma</a:t>
            </a:r>
            <a:endParaRPr kumimoji="0" lang="en-US" sz="1800" b="0" i="0" u="none" strike="noStrike" kern="1200" cap="none" spc="0" normalizeH="0" baseline="0" noProof="0">
              <a:ln>
                <a:noFill/>
              </a:ln>
              <a:solidFill>
                <a:srgbClr val="0D2345"/>
              </a:solidFill>
              <a:effectLst/>
              <a:uLnTx/>
              <a:uFillTx/>
              <a:latin typeface="Tw Cen MT" panose="020B0602020104020603" pitchFamily="34" charset="0"/>
              <a:ea typeface="+mn-ea"/>
              <a:cs typeface="+mn-cs"/>
            </a:endParaRPr>
          </a:p>
        </p:txBody>
      </p:sp>
      <p:pic>
        <p:nvPicPr>
          <p:cNvPr id="8" name="Picture 6" descr="Electric Tower with solid fill">
            <a:extLst>
              <a:ext uri="{FF2B5EF4-FFF2-40B4-BE49-F238E27FC236}">
                <a16:creationId xmlns:a16="http://schemas.microsoft.com/office/drawing/2014/main" id="{790EFF93-C9FE-76C2-E3E6-65E346D4F43E}"/>
              </a:ext>
            </a:extLst>
          </p:cNvPr>
          <p:cNvPicPr>
            <a:picLocks noChangeAspect="1" noChangeArrowheads="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bwMode="auto">
          <a:xfrm>
            <a:off x="5638538" y="5801711"/>
            <a:ext cx="617391" cy="61739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a:extLst>
              <a:ext uri="{FF2B5EF4-FFF2-40B4-BE49-F238E27FC236}">
                <a16:creationId xmlns:a16="http://schemas.microsoft.com/office/drawing/2014/main" id="{48D2F787-5B42-0331-1CCA-80B1B863380D}"/>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E143D94-A092-4B35-A3C6-0549742ED408}" type="slidenum">
              <a:rPr kumimoji="0" lang="en-US" altLang="en-US" sz="1600" b="1" i="0" u="none" strike="noStrike" kern="1200" cap="none" spc="0" normalizeH="0" baseline="0" noProof="0" smtClean="0">
                <a:ln>
                  <a:noFill/>
                </a:ln>
                <a:solidFill>
                  <a:prstClr val="black"/>
                </a:solidFill>
                <a:effectLst/>
                <a:uLnTx/>
                <a:uFillTx/>
                <a:latin typeface="Lato Semibold" panose="020F0702020204030203" pitchFamily="34" charset="0"/>
                <a:ea typeface="+mn-ea"/>
                <a:cs typeface="Lato Semibold" panose="020F0702020204030203"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altLang="en-US" sz="1600" b="1" i="0" u="none" strike="noStrike" kern="1200" cap="none" spc="0" normalizeH="0" baseline="0" noProof="0">
              <a:ln>
                <a:noFill/>
              </a:ln>
              <a:solidFill>
                <a:prstClr val="black"/>
              </a:solidFill>
              <a:effectLst/>
              <a:uLnTx/>
              <a:uFillTx/>
              <a:latin typeface="Lato Semibold" panose="020F0702020204030203" pitchFamily="34" charset="0"/>
              <a:ea typeface="+mn-ea"/>
              <a:cs typeface="Lato Semibold" panose="020F0702020204030203" pitchFamily="34" charset="0"/>
            </a:endParaRPr>
          </a:p>
        </p:txBody>
      </p:sp>
      <p:sp>
        <p:nvSpPr>
          <p:cNvPr id="14341" name="Title 4">
            <a:extLst>
              <a:ext uri="{FF2B5EF4-FFF2-40B4-BE49-F238E27FC236}">
                <a16:creationId xmlns:a16="http://schemas.microsoft.com/office/drawing/2014/main" id="{DFF98950-3A62-2876-40F5-17356D429F15}"/>
              </a:ext>
            </a:extLst>
          </p:cNvPr>
          <p:cNvSpPr>
            <a:spLocks noGrp="1" noChangeArrowheads="1"/>
          </p:cNvSpPr>
          <p:nvPr>
            <p:ph type="title"/>
          </p:nvPr>
        </p:nvSpPr>
        <p:spPr>
          <a:xfrm>
            <a:off x="1069975" y="33337"/>
            <a:ext cx="7921625" cy="1082427"/>
          </a:xfrm>
        </p:spPr>
        <p:txBody>
          <a:bodyPr>
            <a:noAutofit/>
          </a:bodyPr>
          <a:lstStyle/>
          <a:p>
            <a:pPr eaLnBrk="1" hangingPunct="1"/>
            <a:r>
              <a:rPr lang="en-US" altLang="en-US" sz="3200">
                <a:latin typeface="Oswald Medium"/>
              </a:rPr>
              <a:t>Input on Draft Priority Climate Action List</a:t>
            </a:r>
            <a:endParaRPr lang="en-US" altLang="en-US" sz="3200"/>
          </a:p>
        </p:txBody>
      </p:sp>
      <p:sp>
        <p:nvSpPr>
          <p:cNvPr id="5" name="TextBox 4">
            <a:extLst>
              <a:ext uri="{FF2B5EF4-FFF2-40B4-BE49-F238E27FC236}">
                <a16:creationId xmlns:a16="http://schemas.microsoft.com/office/drawing/2014/main" id="{1D7DA736-B07F-B0C0-B0E8-7644EAFDEE36}"/>
              </a:ext>
            </a:extLst>
          </p:cNvPr>
          <p:cNvSpPr txBox="1"/>
          <p:nvPr/>
        </p:nvSpPr>
        <p:spPr>
          <a:xfrm>
            <a:off x="28281" y="1166842"/>
            <a:ext cx="2630078" cy="5632311"/>
          </a:xfrm>
          <a:prstGeom prst="rect">
            <a:avLst/>
          </a:prstGeom>
          <a:solidFill>
            <a:srgbClr val="0D2345"/>
          </a:solidFill>
          <a:ln>
            <a:solidFill>
              <a:schemeClr val="bg1"/>
            </a:solidFill>
          </a:ln>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Not an exhaustive list, but rather priority actions that fit within the CPRG context and timeline.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Will evolve as the state gains more information  and community feedback on:</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Emissions Reductions Potential</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Community benefits and disbenefits</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Implementation feasibility and timeline</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defRPr/>
            </a:pPr>
            <a:r>
              <a:rPr lang="en-US">
                <a:solidFill>
                  <a:prstClr val="white"/>
                </a:solidFill>
              </a:rPr>
              <a:t>Gaps in current funding.</a:t>
            </a:r>
            <a:endPar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p:txBody>
      </p:sp>
      <p:sp>
        <p:nvSpPr>
          <p:cNvPr id="12" name="TextBox 11">
            <a:extLst>
              <a:ext uri="{FF2B5EF4-FFF2-40B4-BE49-F238E27FC236}">
                <a16:creationId xmlns:a16="http://schemas.microsoft.com/office/drawing/2014/main" id="{2F6E3F5C-1FD7-E95B-B8E3-FED6DE0B1396}"/>
              </a:ext>
            </a:extLst>
          </p:cNvPr>
          <p:cNvSpPr txBox="1"/>
          <p:nvPr/>
        </p:nvSpPr>
        <p:spPr>
          <a:xfrm>
            <a:off x="3225799" y="3067831"/>
            <a:ext cx="346959"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a:t>
            </a:r>
          </a:p>
        </p:txBody>
      </p:sp>
      <p:sp>
        <p:nvSpPr>
          <p:cNvPr id="15" name="TextBox 14">
            <a:extLst>
              <a:ext uri="{FF2B5EF4-FFF2-40B4-BE49-F238E27FC236}">
                <a16:creationId xmlns:a16="http://schemas.microsoft.com/office/drawing/2014/main" id="{082958EA-63DD-FF38-0220-B3B336F9FFA4}"/>
              </a:ext>
            </a:extLst>
          </p:cNvPr>
          <p:cNvSpPr txBox="1"/>
          <p:nvPr/>
        </p:nvSpPr>
        <p:spPr>
          <a:xfrm>
            <a:off x="3225798" y="4578666"/>
            <a:ext cx="346959"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p>
        </p:txBody>
      </p:sp>
      <p:pic>
        <p:nvPicPr>
          <p:cNvPr id="17" name="Graphic 16" descr="Star with solid fill">
            <a:extLst>
              <a:ext uri="{FF2B5EF4-FFF2-40B4-BE49-F238E27FC236}">
                <a16:creationId xmlns:a16="http://schemas.microsoft.com/office/drawing/2014/main" id="{77822AE3-0E58-F130-D597-B22EAE0F7E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8182" y="2718183"/>
            <a:ext cx="406123" cy="406123"/>
          </a:xfrm>
          <a:prstGeom prst="rect">
            <a:avLst/>
          </a:prstGeom>
        </p:spPr>
      </p:pic>
      <p:pic>
        <p:nvPicPr>
          <p:cNvPr id="18" name="Graphic 17" descr="Star with solid fill">
            <a:extLst>
              <a:ext uri="{FF2B5EF4-FFF2-40B4-BE49-F238E27FC236}">
                <a16:creationId xmlns:a16="http://schemas.microsoft.com/office/drawing/2014/main" id="{12415155-B061-AE06-F8BA-D49EAAFD58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4540" y="5448748"/>
            <a:ext cx="406123" cy="406123"/>
          </a:xfrm>
          <a:prstGeom prst="rect">
            <a:avLst/>
          </a:prstGeom>
        </p:spPr>
      </p:pic>
      <p:pic>
        <p:nvPicPr>
          <p:cNvPr id="3" name="Picture 2">
            <a:extLst>
              <a:ext uri="{FF2B5EF4-FFF2-40B4-BE49-F238E27FC236}">
                <a16:creationId xmlns:a16="http://schemas.microsoft.com/office/drawing/2014/main" id="{0A5C8228-4CF4-1931-435D-3C53D0E14048}"/>
              </a:ext>
            </a:extLst>
          </p:cNvPr>
          <p:cNvPicPr>
            <a:picLocks noChangeAspect="1"/>
          </p:cNvPicPr>
          <p:nvPr/>
        </p:nvPicPr>
        <p:blipFill>
          <a:blip r:embed="rId4"/>
          <a:stretch>
            <a:fillRect/>
          </a:stretch>
        </p:blipFill>
        <p:spPr>
          <a:xfrm>
            <a:off x="3110081" y="1307447"/>
            <a:ext cx="4934693" cy="3346238"/>
          </a:xfrm>
          <a:prstGeom prst="rect">
            <a:avLst/>
          </a:prstGeom>
        </p:spPr>
      </p:pic>
      <p:pic>
        <p:nvPicPr>
          <p:cNvPr id="8" name="Picture 7">
            <a:extLst>
              <a:ext uri="{FF2B5EF4-FFF2-40B4-BE49-F238E27FC236}">
                <a16:creationId xmlns:a16="http://schemas.microsoft.com/office/drawing/2014/main" id="{DCC24BAA-7E9C-6931-7267-0CF16FB80DAA}"/>
              </a:ext>
            </a:extLst>
          </p:cNvPr>
          <p:cNvPicPr>
            <a:picLocks noChangeAspect="1"/>
          </p:cNvPicPr>
          <p:nvPr/>
        </p:nvPicPr>
        <p:blipFill>
          <a:blip r:embed="rId5"/>
          <a:stretch>
            <a:fillRect/>
          </a:stretch>
        </p:blipFill>
        <p:spPr>
          <a:xfrm>
            <a:off x="3157398" y="4958166"/>
            <a:ext cx="4827689" cy="18664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a:extLst>
              <a:ext uri="{FF2B5EF4-FFF2-40B4-BE49-F238E27FC236}">
                <a16:creationId xmlns:a16="http://schemas.microsoft.com/office/drawing/2014/main" id="{48D2F787-5B42-0331-1CCA-80B1B863380D}"/>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E143D94-A092-4B35-A3C6-0549742ED408}" type="slidenum">
              <a:rPr kumimoji="0" lang="en-US" altLang="en-US" sz="1600" b="1" i="0" u="none" strike="noStrike" kern="1200" cap="none" spc="0" normalizeH="0" baseline="0" noProof="0" smtClean="0">
                <a:ln>
                  <a:noFill/>
                </a:ln>
                <a:solidFill>
                  <a:prstClr val="black"/>
                </a:solidFill>
                <a:effectLst/>
                <a:uLnTx/>
                <a:uFillTx/>
                <a:latin typeface="Lato Semibold" panose="020F0702020204030203" pitchFamily="34" charset="0"/>
                <a:ea typeface="+mn-ea"/>
                <a:cs typeface="Lato Semibold" panose="020F0702020204030203"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n-US" altLang="en-US" sz="1600" b="1" i="0" u="none" strike="noStrike" kern="1200" cap="none" spc="0" normalizeH="0" baseline="0" noProof="0">
              <a:ln>
                <a:noFill/>
              </a:ln>
              <a:solidFill>
                <a:prstClr val="black"/>
              </a:solidFill>
              <a:effectLst/>
              <a:uLnTx/>
              <a:uFillTx/>
              <a:latin typeface="Lato Semibold" panose="020F0702020204030203" pitchFamily="34" charset="0"/>
              <a:ea typeface="+mn-ea"/>
              <a:cs typeface="Lato Semibold" panose="020F0702020204030203" pitchFamily="34" charset="0"/>
            </a:endParaRPr>
          </a:p>
        </p:txBody>
      </p:sp>
      <p:pic>
        <p:nvPicPr>
          <p:cNvPr id="6" name="Graphic 5" descr="Star with solid fill">
            <a:extLst>
              <a:ext uri="{FF2B5EF4-FFF2-40B4-BE49-F238E27FC236}">
                <a16:creationId xmlns:a16="http://schemas.microsoft.com/office/drawing/2014/main" id="{EB64D97B-1CAC-16D4-DBCB-80C4D15EB3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28356" y="3133739"/>
            <a:ext cx="406123" cy="406123"/>
          </a:xfrm>
          <a:prstGeom prst="rect">
            <a:avLst/>
          </a:prstGeom>
        </p:spPr>
      </p:pic>
      <p:sp>
        <p:nvSpPr>
          <p:cNvPr id="8" name="Title 4">
            <a:extLst>
              <a:ext uri="{FF2B5EF4-FFF2-40B4-BE49-F238E27FC236}">
                <a16:creationId xmlns:a16="http://schemas.microsoft.com/office/drawing/2014/main" id="{B2AD9CA9-718E-A48A-08AD-95D9CF8506ED}"/>
              </a:ext>
            </a:extLst>
          </p:cNvPr>
          <p:cNvSpPr>
            <a:spLocks noGrp="1" noChangeArrowheads="1"/>
          </p:cNvSpPr>
          <p:nvPr>
            <p:ph type="title"/>
          </p:nvPr>
        </p:nvSpPr>
        <p:spPr>
          <a:xfrm>
            <a:off x="1069975" y="33337"/>
            <a:ext cx="7921625" cy="1082427"/>
          </a:xfrm>
        </p:spPr>
        <p:txBody>
          <a:bodyPr>
            <a:noAutofit/>
          </a:bodyPr>
          <a:lstStyle/>
          <a:p>
            <a:pPr eaLnBrk="1" hangingPunct="1"/>
            <a:r>
              <a:rPr lang="en-US" altLang="en-US" sz="3200">
                <a:latin typeface="Oswald Medium"/>
              </a:rPr>
              <a:t>Input on Draft Priority Climate Action List</a:t>
            </a:r>
            <a:endParaRPr lang="en-US" altLang="en-US" sz="3200"/>
          </a:p>
        </p:txBody>
      </p:sp>
      <p:sp>
        <p:nvSpPr>
          <p:cNvPr id="10" name="TextBox 9">
            <a:extLst>
              <a:ext uri="{FF2B5EF4-FFF2-40B4-BE49-F238E27FC236}">
                <a16:creationId xmlns:a16="http://schemas.microsoft.com/office/drawing/2014/main" id="{463C5965-17B6-6E47-F830-E67C33A4B038}"/>
              </a:ext>
            </a:extLst>
          </p:cNvPr>
          <p:cNvSpPr txBox="1"/>
          <p:nvPr/>
        </p:nvSpPr>
        <p:spPr>
          <a:xfrm>
            <a:off x="109763" y="1170042"/>
            <a:ext cx="2630078" cy="5632311"/>
          </a:xfrm>
          <a:prstGeom prst="rect">
            <a:avLst/>
          </a:prstGeom>
          <a:solidFill>
            <a:srgbClr val="0D2345"/>
          </a:solidFill>
          <a:ln>
            <a:solidFill>
              <a:schemeClr val="bg1"/>
            </a:solidFill>
          </a:ln>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Not an exhaustive list, but rather priority actions that fit within the CPRG context and timeline.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Will evolve as the state gains more information  and community feedback on:</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Emissions Reductions Potential</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Community benefits and disbenefits</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Implementation feasibility and timeline</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defRPr/>
            </a:pPr>
            <a:r>
              <a:rPr lang="en-US">
                <a:solidFill>
                  <a:prstClr val="white"/>
                </a:solidFill>
              </a:rPr>
              <a:t>Gaps in current funding.</a:t>
            </a:r>
            <a:endPar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p:txBody>
      </p:sp>
      <p:pic>
        <p:nvPicPr>
          <p:cNvPr id="3" name="Picture 2">
            <a:extLst>
              <a:ext uri="{FF2B5EF4-FFF2-40B4-BE49-F238E27FC236}">
                <a16:creationId xmlns:a16="http://schemas.microsoft.com/office/drawing/2014/main" id="{A360335C-0B7C-3C5F-4835-72AED167BF2B}"/>
              </a:ext>
            </a:extLst>
          </p:cNvPr>
          <p:cNvPicPr>
            <a:picLocks noChangeAspect="1"/>
          </p:cNvPicPr>
          <p:nvPr/>
        </p:nvPicPr>
        <p:blipFill>
          <a:blip r:embed="rId4"/>
          <a:stretch>
            <a:fillRect/>
          </a:stretch>
        </p:blipFill>
        <p:spPr>
          <a:xfrm>
            <a:off x="2965618" y="1685909"/>
            <a:ext cx="5819775" cy="4600575"/>
          </a:xfrm>
          <a:prstGeom prst="rect">
            <a:avLst/>
          </a:prstGeom>
        </p:spPr>
      </p:pic>
    </p:spTree>
    <p:extLst>
      <p:ext uri="{BB962C8B-B14F-4D97-AF65-F5344CB8AC3E}">
        <p14:creationId xmlns:p14="http://schemas.microsoft.com/office/powerpoint/2010/main" val="312537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a:extLst>
              <a:ext uri="{FF2B5EF4-FFF2-40B4-BE49-F238E27FC236}">
                <a16:creationId xmlns:a16="http://schemas.microsoft.com/office/drawing/2014/main" id="{48D2F787-5B42-0331-1CCA-80B1B863380D}"/>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E143D94-A092-4B35-A3C6-0549742ED408}" type="slidenum">
              <a:rPr kumimoji="0" lang="en-US" altLang="en-US" sz="1600" b="1" i="0" u="none" strike="noStrike" kern="1200" cap="none" spc="0" normalizeH="0" baseline="0" noProof="0" smtClean="0">
                <a:ln>
                  <a:noFill/>
                </a:ln>
                <a:solidFill>
                  <a:prstClr val="black"/>
                </a:solidFill>
                <a:effectLst/>
                <a:uLnTx/>
                <a:uFillTx/>
                <a:latin typeface="Lato Semibold" panose="020F0702020204030203" pitchFamily="34" charset="0"/>
                <a:ea typeface="+mn-ea"/>
                <a:cs typeface="Lato Semibold" panose="020F0702020204030203"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altLang="en-US" sz="1600" b="1" i="0" u="none" strike="noStrike" kern="1200" cap="none" spc="0" normalizeH="0" baseline="0" noProof="0">
              <a:ln>
                <a:noFill/>
              </a:ln>
              <a:solidFill>
                <a:prstClr val="black"/>
              </a:solidFill>
              <a:effectLst/>
              <a:uLnTx/>
              <a:uFillTx/>
              <a:latin typeface="Lato Semibold" panose="020F0702020204030203" pitchFamily="34" charset="0"/>
              <a:ea typeface="+mn-ea"/>
              <a:cs typeface="Lato Semibold" panose="020F0702020204030203" pitchFamily="34" charset="0"/>
            </a:endParaRPr>
          </a:p>
        </p:txBody>
      </p:sp>
      <p:pic>
        <p:nvPicPr>
          <p:cNvPr id="4" name="Graphic 3" descr="Star with solid fill">
            <a:extLst>
              <a:ext uri="{FF2B5EF4-FFF2-40B4-BE49-F238E27FC236}">
                <a16:creationId xmlns:a16="http://schemas.microsoft.com/office/drawing/2014/main" id="{234B9897-D1CD-B776-DB2B-0384ABD145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9350" y="3934242"/>
            <a:ext cx="406123" cy="406123"/>
          </a:xfrm>
          <a:prstGeom prst="rect">
            <a:avLst/>
          </a:prstGeom>
        </p:spPr>
      </p:pic>
      <p:sp>
        <p:nvSpPr>
          <p:cNvPr id="8" name="Title 4">
            <a:extLst>
              <a:ext uri="{FF2B5EF4-FFF2-40B4-BE49-F238E27FC236}">
                <a16:creationId xmlns:a16="http://schemas.microsoft.com/office/drawing/2014/main" id="{3F0D8CAA-64A3-2D9D-F926-701A4FDB638D}"/>
              </a:ext>
            </a:extLst>
          </p:cNvPr>
          <p:cNvSpPr>
            <a:spLocks noGrp="1" noChangeArrowheads="1"/>
          </p:cNvSpPr>
          <p:nvPr>
            <p:ph type="title"/>
          </p:nvPr>
        </p:nvSpPr>
        <p:spPr>
          <a:xfrm>
            <a:off x="1069975" y="33337"/>
            <a:ext cx="7921625" cy="1082427"/>
          </a:xfrm>
        </p:spPr>
        <p:txBody>
          <a:bodyPr>
            <a:noAutofit/>
          </a:bodyPr>
          <a:lstStyle/>
          <a:p>
            <a:pPr eaLnBrk="1" hangingPunct="1"/>
            <a:r>
              <a:rPr lang="en-US" altLang="en-US" sz="3200">
                <a:latin typeface="Oswald Medium"/>
              </a:rPr>
              <a:t>Input on Draft Priority Climate Action List</a:t>
            </a:r>
            <a:endParaRPr lang="en-US" altLang="en-US" sz="3200"/>
          </a:p>
        </p:txBody>
      </p:sp>
      <p:sp>
        <p:nvSpPr>
          <p:cNvPr id="7" name="TextBox 6">
            <a:extLst>
              <a:ext uri="{FF2B5EF4-FFF2-40B4-BE49-F238E27FC236}">
                <a16:creationId xmlns:a16="http://schemas.microsoft.com/office/drawing/2014/main" id="{905BCAB3-BF43-5707-A959-124F62938CC9}"/>
              </a:ext>
            </a:extLst>
          </p:cNvPr>
          <p:cNvSpPr txBox="1"/>
          <p:nvPr/>
        </p:nvSpPr>
        <p:spPr>
          <a:xfrm>
            <a:off x="100709" y="1287388"/>
            <a:ext cx="2630078" cy="5078313"/>
          </a:xfrm>
          <a:prstGeom prst="rect">
            <a:avLst/>
          </a:prstGeom>
          <a:solidFill>
            <a:srgbClr val="0D2345"/>
          </a:solidFill>
          <a:ln>
            <a:solidFill>
              <a:schemeClr val="bg1"/>
            </a:solidFill>
          </a:ln>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Not an exhaustive list, but rather priority actions that fit within the CPRG context and timeline.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Will evolve as the state gains more information  and community feedback on:</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Emissions Reductions Potential</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Community benefits and disbenefits</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Implementation feasibility and timeline</a:t>
            </a:r>
          </a:p>
        </p:txBody>
      </p:sp>
      <p:sp>
        <p:nvSpPr>
          <p:cNvPr id="10" name="TextBox 9">
            <a:extLst>
              <a:ext uri="{FF2B5EF4-FFF2-40B4-BE49-F238E27FC236}">
                <a16:creationId xmlns:a16="http://schemas.microsoft.com/office/drawing/2014/main" id="{54191F13-7288-8400-0CBE-7CBBD4061707}"/>
              </a:ext>
            </a:extLst>
          </p:cNvPr>
          <p:cNvSpPr txBox="1"/>
          <p:nvPr/>
        </p:nvSpPr>
        <p:spPr>
          <a:xfrm>
            <a:off x="100709" y="1145943"/>
            <a:ext cx="2630078" cy="5632311"/>
          </a:xfrm>
          <a:prstGeom prst="rect">
            <a:avLst/>
          </a:prstGeom>
          <a:solidFill>
            <a:srgbClr val="0D2345"/>
          </a:solidFill>
          <a:ln>
            <a:solidFill>
              <a:schemeClr val="bg1"/>
            </a:solidFill>
          </a:ln>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Not an exhaustive list, but rather priority actions that fit within the CPRG context and timeline.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Will evolve as the state gains more information  and community feedback on:</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Emissions Reductions Potential</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Community benefits and disbenefits</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rPr>
              <a:t>Implementation feasibility and timeline</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defRPr/>
            </a:pPr>
            <a:r>
              <a:rPr lang="en-US">
                <a:solidFill>
                  <a:prstClr val="white"/>
                </a:solidFill>
              </a:rPr>
              <a:t>Gaps in current funding.</a:t>
            </a:r>
            <a:endParaRPr kumimoji="0" lang="en-US"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p:txBody>
      </p:sp>
      <p:pic>
        <p:nvPicPr>
          <p:cNvPr id="3" name="Picture 2">
            <a:extLst>
              <a:ext uri="{FF2B5EF4-FFF2-40B4-BE49-F238E27FC236}">
                <a16:creationId xmlns:a16="http://schemas.microsoft.com/office/drawing/2014/main" id="{8C8EF54E-A59B-0E98-67AC-B9EC46EE838D}"/>
              </a:ext>
            </a:extLst>
          </p:cNvPr>
          <p:cNvPicPr>
            <a:picLocks noChangeAspect="1"/>
          </p:cNvPicPr>
          <p:nvPr/>
        </p:nvPicPr>
        <p:blipFill>
          <a:blip r:embed="rId4"/>
          <a:stretch>
            <a:fillRect/>
          </a:stretch>
        </p:blipFill>
        <p:spPr>
          <a:xfrm>
            <a:off x="3562452" y="1287388"/>
            <a:ext cx="4455828" cy="5405431"/>
          </a:xfrm>
          <a:prstGeom prst="rect">
            <a:avLst/>
          </a:prstGeom>
        </p:spPr>
      </p:pic>
    </p:spTree>
    <p:extLst>
      <p:ext uri="{BB962C8B-B14F-4D97-AF65-F5344CB8AC3E}">
        <p14:creationId xmlns:p14="http://schemas.microsoft.com/office/powerpoint/2010/main" val="3035788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56590437-928F-6D32-810B-F9125ADF74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40C38C9-1192-4EFB-861D-92271296D56F}"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
        <p:nvSpPr>
          <p:cNvPr id="11268" name="Title 3">
            <a:extLst>
              <a:ext uri="{FF2B5EF4-FFF2-40B4-BE49-F238E27FC236}">
                <a16:creationId xmlns:a16="http://schemas.microsoft.com/office/drawing/2014/main" id="{042DC8CD-CDE8-202B-ADAD-AD7BDCD1CD25}"/>
              </a:ext>
            </a:extLst>
          </p:cNvPr>
          <p:cNvSpPr>
            <a:spLocks noGrp="1" noChangeArrowheads="1"/>
          </p:cNvSpPr>
          <p:nvPr>
            <p:ph type="title"/>
          </p:nvPr>
        </p:nvSpPr>
        <p:spPr>
          <a:xfrm>
            <a:off x="1143000" y="33338"/>
            <a:ext cx="7848600" cy="1074102"/>
          </a:xfrm>
        </p:spPr>
        <p:txBody>
          <a:bodyPr>
            <a:noAutofit/>
          </a:bodyPr>
          <a:lstStyle/>
          <a:p>
            <a:pPr eaLnBrk="1" hangingPunct="1"/>
            <a:r>
              <a:rPr lang="en-US" altLang="en-US" sz="4000" dirty="0"/>
              <a:t>MPO Funding Opportunities</a:t>
            </a:r>
          </a:p>
        </p:txBody>
      </p:sp>
      <p:sp>
        <p:nvSpPr>
          <p:cNvPr id="3" name="TextBox 2">
            <a:extLst>
              <a:ext uri="{FF2B5EF4-FFF2-40B4-BE49-F238E27FC236}">
                <a16:creationId xmlns:a16="http://schemas.microsoft.com/office/drawing/2014/main" id="{8A66ED0B-9DEE-97F6-9D80-76B9106DB8A3}"/>
              </a:ext>
            </a:extLst>
          </p:cNvPr>
          <p:cNvSpPr txBox="1"/>
          <p:nvPr/>
        </p:nvSpPr>
        <p:spPr>
          <a:xfrm>
            <a:off x="1225006" y="1457279"/>
            <a:ext cx="6563360" cy="3293209"/>
          </a:xfrm>
          <a:prstGeom prst="rect">
            <a:avLst/>
          </a:prstGeom>
          <a:noFill/>
        </p:spPr>
        <p:txBody>
          <a:bodyPr wrap="square" lIns="91440" tIns="45720" rIns="91440" bIns="45720" anchor="t">
            <a:spAutoFit/>
          </a:bodyPr>
          <a:lstStyle/>
          <a:p>
            <a:pPr marR="0" lvl="0" algn="l" defTabSz="914400" rtl="0" eaLnBrk="0" fontAlgn="base" latinLnBrk="0" hangingPunct="0">
              <a:lnSpc>
                <a:spcPct val="100000"/>
              </a:lnSpc>
              <a:spcBef>
                <a:spcPct val="0"/>
              </a:spcBef>
              <a:spcAft>
                <a:spcPct val="0"/>
              </a:spcAft>
              <a:buClrTx/>
              <a:buSzTx/>
              <a:tabLst/>
              <a:defRPr/>
            </a:pPr>
            <a:r>
              <a:rPr kumimoji="0" lang="en-US" altLang="en-US" sz="3200" b="0" i="0" u="none" strike="noStrike" kern="1200" cap="none" spc="0" normalizeH="0" baseline="0" noProof="0" dirty="0">
                <a:ln>
                  <a:noFill/>
                </a:ln>
                <a:solidFill>
                  <a:prstClr val="black"/>
                </a:solidFill>
                <a:effectLst/>
                <a:uLnTx/>
                <a:uFillTx/>
                <a:latin typeface="Lato"/>
                <a:ea typeface="Lato Semibold"/>
                <a:cs typeface="Lato Semibold"/>
              </a:rPr>
              <a:t>MPO’s can apply for Phase 2 (implementation) grants if the proposed </a:t>
            </a:r>
            <a:r>
              <a:rPr kumimoji="0" lang="en-US" altLang="en-US" sz="3200" b="0" strike="noStrike" kern="1200" cap="none" spc="0" normalizeH="0" baseline="0" noProof="0" dirty="0">
                <a:ln>
                  <a:noFill/>
                </a:ln>
                <a:solidFill>
                  <a:prstClr val="black"/>
                </a:solidFill>
                <a:effectLst/>
                <a:uLnTx/>
                <a:uFillTx/>
                <a:latin typeface="Lato"/>
                <a:ea typeface="Lato Semibold"/>
                <a:cs typeface="Lato Semibold"/>
              </a:rPr>
              <a:t>measures</a:t>
            </a:r>
            <a:r>
              <a:rPr kumimoji="0" lang="en-US" altLang="en-US" sz="3200" b="0" i="0" u="none" strike="noStrike" kern="1200" cap="none" spc="0" normalizeH="0" baseline="0" noProof="0" dirty="0">
                <a:ln>
                  <a:noFill/>
                </a:ln>
                <a:solidFill>
                  <a:prstClr val="black"/>
                </a:solidFill>
                <a:effectLst/>
                <a:uLnTx/>
                <a:uFillTx/>
                <a:latin typeface="Lato"/>
                <a:ea typeface="Lato Semibold"/>
                <a:cs typeface="Lato Semibold"/>
              </a:rPr>
              <a:t> are covered in an applicable PCAP:</a:t>
            </a:r>
          </a:p>
          <a:p>
            <a:pPr marL="914400" lvl="1" indent="-457200">
              <a:buFont typeface="Wingdings" panose="05000000000000000000" pitchFamily="2" charset="2"/>
              <a:buChar char="ü"/>
              <a:defRPr/>
            </a:pPr>
            <a:endParaRPr lang="es-ES" altLang="en-US" sz="2000" b="1" dirty="0">
              <a:solidFill>
                <a:prstClr val="black"/>
              </a:solidFill>
              <a:latin typeface="Lato"/>
              <a:ea typeface="Lato Semibold"/>
              <a:cs typeface="Lato Semibold"/>
            </a:endParaRPr>
          </a:p>
          <a:p>
            <a:pPr marL="457200" indent="-457200">
              <a:buFont typeface="Wingdings" panose="05000000000000000000" pitchFamily="2" charset="2"/>
              <a:buChar char="ü"/>
              <a:defRPr/>
            </a:pPr>
            <a:r>
              <a:rPr kumimoji="0" lang="en-US" altLang="en-US" sz="2000" b="1" i="0" u="none" strike="noStrike" kern="1200" cap="none" spc="0" normalizeH="0" baseline="0" noProof="0" dirty="0">
                <a:ln>
                  <a:noFill/>
                </a:ln>
                <a:solidFill>
                  <a:prstClr val="black"/>
                </a:solidFill>
                <a:effectLst/>
                <a:uLnTx/>
                <a:uFillTx/>
                <a:latin typeface="Lato"/>
                <a:ea typeface="Lato Semibold"/>
                <a:cs typeface="Lato Semibold"/>
              </a:rPr>
              <a:t>Entities with applicable PCAPs:</a:t>
            </a:r>
            <a:r>
              <a:rPr kumimoji="0" lang="en-US" altLang="en-US" sz="2000" b="0" i="0" u="none" strike="noStrike" kern="1200" cap="none" spc="0" normalizeH="0" baseline="0" noProof="0" dirty="0">
                <a:ln>
                  <a:noFill/>
                </a:ln>
                <a:solidFill>
                  <a:prstClr val="black"/>
                </a:solidFill>
                <a:effectLst/>
                <a:uLnTx/>
                <a:uFillTx/>
                <a:latin typeface="Lato"/>
                <a:ea typeface="Lato Semibold"/>
                <a:cs typeface="Lato Semibold"/>
              </a:rPr>
              <a:t> </a:t>
            </a:r>
          </a:p>
          <a:p>
            <a:pPr marL="914400" lvl="1" indent="-457200">
              <a:buFont typeface="Arial" panose="020B0604020202020204" pitchFamily="34" charset="0"/>
              <a:buChar char="•"/>
              <a:defRPr/>
            </a:pPr>
            <a:r>
              <a:rPr kumimoji="0" lang="en-US" altLang="en-US" sz="2000" b="0" i="0" u="none" strike="noStrike" kern="1200" cap="none" spc="0" normalizeH="0" baseline="0" noProof="0" dirty="0">
                <a:ln>
                  <a:noFill/>
                </a:ln>
                <a:solidFill>
                  <a:prstClr val="black"/>
                </a:solidFill>
                <a:effectLst/>
                <a:uLnTx/>
                <a:uFillTx/>
                <a:latin typeface="Lato"/>
                <a:ea typeface="Lato Semibold"/>
                <a:cs typeface="Lato Semibold"/>
              </a:rPr>
              <a:t>NMED,</a:t>
            </a:r>
            <a:r>
              <a:rPr lang="en-US" altLang="en-US" sz="2000" dirty="0">
                <a:solidFill>
                  <a:prstClr val="black"/>
                </a:solidFill>
                <a:latin typeface="Lato"/>
                <a:ea typeface="Lato Semibold"/>
                <a:cs typeface="Lato Semibold"/>
              </a:rPr>
              <a:t> </a:t>
            </a:r>
          </a:p>
          <a:p>
            <a:pPr marL="914400" lvl="1" indent="-457200">
              <a:buFont typeface="Arial" panose="020B0604020202020204" pitchFamily="34" charset="0"/>
              <a:buChar char="•"/>
              <a:defRPr/>
            </a:pPr>
            <a:r>
              <a:rPr kumimoji="0" lang="en-US" altLang="en-US" sz="2000" b="0" i="0" u="none" strike="noStrike" kern="1200" cap="none" spc="0" normalizeH="0" baseline="0" noProof="0" dirty="0">
                <a:ln>
                  <a:noFill/>
                </a:ln>
                <a:solidFill>
                  <a:prstClr val="black"/>
                </a:solidFill>
                <a:effectLst/>
                <a:uLnTx/>
                <a:uFillTx/>
                <a:latin typeface="Lato"/>
                <a:ea typeface="Lato Semibold"/>
                <a:cs typeface="Lato Semibold"/>
              </a:rPr>
              <a:t>CABQ</a:t>
            </a:r>
            <a:r>
              <a:rPr lang="en-US" altLang="en-US" sz="2000" dirty="0">
                <a:solidFill>
                  <a:prstClr val="black"/>
                </a:solidFill>
                <a:latin typeface="Lato"/>
                <a:ea typeface="Lato Semibold"/>
                <a:cs typeface="Lato Semibold"/>
              </a:rPr>
              <a:t> (If located in ABQ MSA area)</a:t>
            </a:r>
          </a:p>
        </p:txBody>
      </p:sp>
      <p:pic>
        <p:nvPicPr>
          <p:cNvPr id="5" name="Graphic 4" descr="Right pointing backhand index with solid fill">
            <a:extLst>
              <a:ext uri="{FF2B5EF4-FFF2-40B4-BE49-F238E27FC236}">
                <a16:creationId xmlns:a16="http://schemas.microsoft.com/office/drawing/2014/main" id="{C20850C5-AA94-F278-66B7-58F3ACE323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920" y="1386522"/>
            <a:ext cx="914400" cy="914400"/>
          </a:xfrm>
          <a:prstGeom prst="rect">
            <a:avLst/>
          </a:prstGeom>
        </p:spPr>
      </p:pic>
      <p:pic>
        <p:nvPicPr>
          <p:cNvPr id="6" name="Graphic 5" descr="Right pointing backhand index with solid fill">
            <a:extLst>
              <a:ext uri="{FF2B5EF4-FFF2-40B4-BE49-F238E27FC236}">
                <a16:creationId xmlns:a16="http://schemas.microsoft.com/office/drawing/2014/main" id="{5D845A7B-E962-3C20-039E-67DBE190CC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365" y="5214883"/>
            <a:ext cx="914400" cy="914400"/>
          </a:xfrm>
          <a:prstGeom prst="rect">
            <a:avLst/>
          </a:prstGeom>
        </p:spPr>
      </p:pic>
      <p:sp>
        <p:nvSpPr>
          <p:cNvPr id="2" name="TextBox 1">
            <a:extLst>
              <a:ext uri="{FF2B5EF4-FFF2-40B4-BE49-F238E27FC236}">
                <a16:creationId xmlns:a16="http://schemas.microsoft.com/office/drawing/2014/main" id="{E3CCF9D6-8EEB-4A05-8419-9127874E7627}"/>
              </a:ext>
            </a:extLst>
          </p:cNvPr>
          <p:cNvSpPr txBox="1"/>
          <p:nvPr/>
        </p:nvSpPr>
        <p:spPr>
          <a:xfrm>
            <a:off x="1290320" y="5274567"/>
            <a:ext cx="6563360" cy="1384995"/>
          </a:xfrm>
          <a:prstGeom prst="rect">
            <a:avLst/>
          </a:prstGeom>
          <a:noFill/>
        </p:spPr>
        <p:txBody>
          <a:bodyPr wrap="square" lIns="91440" tIns="45720" rIns="91440" bIns="45720" anchor="t">
            <a:spAutoFit/>
          </a:bodyPr>
          <a:lstStyle/>
          <a:p>
            <a:pPr marR="0" lvl="0" algn="l" defTabSz="914400" rtl="0" eaLnBrk="0" fontAlgn="base" latinLnBrk="0" hangingPunct="0">
              <a:lnSpc>
                <a:spcPct val="100000"/>
              </a:lnSpc>
              <a:spcBef>
                <a:spcPct val="0"/>
              </a:spcBef>
              <a:spcAft>
                <a:spcPct val="0"/>
              </a:spcAft>
              <a:buClrTx/>
              <a:buSzTx/>
              <a:tabLst/>
              <a:defRPr/>
            </a:pPr>
            <a:r>
              <a:rPr kumimoji="0" lang="en-US" altLang="en-US" sz="3200" b="0" i="0" u="none" strike="noStrike" kern="1200" cap="none" spc="0" normalizeH="0" baseline="0" noProof="0" dirty="0">
                <a:ln>
                  <a:noFill/>
                </a:ln>
                <a:solidFill>
                  <a:prstClr val="black"/>
                </a:solidFill>
                <a:effectLst/>
                <a:uLnTx/>
                <a:uFillTx/>
                <a:latin typeface="Lato"/>
                <a:ea typeface="Lato Semibold"/>
                <a:cs typeface="Lato Semibold"/>
              </a:rPr>
              <a:t>Propose projects within our priority list to include in State application.</a:t>
            </a:r>
          </a:p>
          <a:p>
            <a:pPr lvl="1">
              <a:defRPr/>
            </a:pPr>
            <a:endParaRPr lang="es-ES" altLang="en-US" sz="2000" b="1" dirty="0">
              <a:solidFill>
                <a:prstClr val="black"/>
              </a:solidFill>
              <a:latin typeface="Lato"/>
              <a:ea typeface="Lato Semibold"/>
              <a:cs typeface="Lato Semibold"/>
            </a:endParaRPr>
          </a:p>
        </p:txBody>
      </p:sp>
    </p:spTree>
    <p:extLst>
      <p:ext uri="{BB962C8B-B14F-4D97-AF65-F5344CB8AC3E}">
        <p14:creationId xmlns:p14="http://schemas.microsoft.com/office/powerpoint/2010/main" val="1529031849"/>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97B979-1394-E2EB-C0F5-B2F84AA8BD2F}"/>
              </a:ext>
            </a:extLst>
          </p:cNvPr>
          <p:cNvSpPr/>
          <p:nvPr/>
        </p:nvSpPr>
        <p:spPr>
          <a:xfrm>
            <a:off x="0" y="1211030"/>
            <a:ext cx="1190625" cy="10647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Content Placeholder 2">
            <a:extLst>
              <a:ext uri="{FF2B5EF4-FFF2-40B4-BE49-F238E27FC236}">
                <a16:creationId xmlns:a16="http://schemas.microsoft.com/office/drawing/2014/main" id="{6F7B01EB-1290-F6C2-F517-BA98BDB32963}"/>
              </a:ext>
            </a:extLst>
          </p:cNvPr>
          <p:cNvSpPr>
            <a:spLocks noGrp="1" noChangeArrowheads="1"/>
          </p:cNvSpPr>
          <p:nvPr>
            <p:ph sz="quarter" idx="4294967295"/>
          </p:nvPr>
        </p:nvSpPr>
        <p:spPr>
          <a:xfrm>
            <a:off x="507206" y="2744714"/>
            <a:ext cx="8129587" cy="3337481"/>
          </a:xfrm>
        </p:spPr>
        <p:txBody>
          <a:bodyPr/>
          <a:lstStyle/>
          <a:p>
            <a:pPr marL="457200" indent="-457200">
              <a:buFont typeface="+mj-lt"/>
              <a:buAutoNum type="arabicPeriod"/>
            </a:pPr>
            <a:r>
              <a:rPr lang="en-US" altLang="en-US" sz="2100" dirty="0">
                <a:solidFill>
                  <a:schemeClr val="tx2"/>
                </a:solidFill>
                <a:latin typeface="Lato Semibold"/>
                <a:ea typeface="Lato Semibold"/>
                <a:cs typeface="Lato Semibold"/>
              </a:rPr>
              <a:t>Do you have any suggestions or implementation-ready projects surrounding </a:t>
            </a:r>
            <a:r>
              <a:rPr lang="en-US" altLang="en-US" sz="2100">
                <a:solidFill>
                  <a:schemeClr val="tx2"/>
                </a:solidFill>
                <a:latin typeface="Lato Semibold"/>
                <a:ea typeface="Lato Semibold"/>
                <a:cs typeface="Lato Semibold"/>
              </a:rPr>
              <a:t>community mobility?</a:t>
            </a:r>
            <a:endParaRPr lang="en-US" altLang="en-US" sz="2100" dirty="0">
              <a:solidFill>
                <a:schemeClr val="tx2"/>
              </a:solidFill>
              <a:latin typeface="Lato Semibold"/>
              <a:ea typeface="Lato Semibold"/>
              <a:cs typeface="Lato Semibold"/>
            </a:endParaRPr>
          </a:p>
          <a:p>
            <a:pPr marL="457200" indent="-457200">
              <a:buFont typeface="+mj-lt"/>
              <a:buAutoNum type="arabicPeriod"/>
            </a:pPr>
            <a:r>
              <a:rPr lang="en-US" altLang="en-US" sz="2100" dirty="0">
                <a:solidFill>
                  <a:schemeClr val="tx2"/>
                </a:solidFill>
                <a:latin typeface="Lato Semibold"/>
                <a:ea typeface="Lato Semibold"/>
                <a:cs typeface="Lato Semibold"/>
              </a:rPr>
              <a:t>Our transportation sector priorities are focused on providing more zero-emissions trucks (and buses) and infrastructure. Do you have projects that these efforts will be complimentary to?</a:t>
            </a:r>
          </a:p>
          <a:p>
            <a:pPr marL="457200" indent="-457200">
              <a:buFont typeface="+mj-lt"/>
              <a:buAutoNum type="arabicPeriod"/>
            </a:pPr>
            <a:r>
              <a:rPr lang="en-US" sz="2000" dirty="0">
                <a:solidFill>
                  <a:srgbClr val="0D2345"/>
                </a:solidFill>
                <a:effectLst/>
                <a:latin typeface="Lato Semibold" panose="020F0502020204030203" pitchFamily="34" charset="0"/>
                <a:ea typeface="Lato Semibold" panose="020F0502020204030203" pitchFamily="34" charset="0"/>
                <a:cs typeface="Lato Semibold" panose="020F0502020204030203" pitchFamily="34" charset="0"/>
              </a:rPr>
              <a:t>Does your organization have other well conceptualized projects that 1) measurably reduce </a:t>
            </a:r>
            <a:r>
              <a:rPr lang="en-US" sz="2000" dirty="0" err="1">
                <a:solidFill>
                  <a:srgbClr val="0D2345"/>
                </a:solidFill>
                <a:effectLst/>
                <a:latin typeface="Lato Semibold" panose="020F0502020204030203" pitchFamily="34" charset="0"/>
                <a:ea typeface="Lato Semibold" panose="020F0502020204030203" pitchFamily="34" charset="0"/>
                <a:cs typeface="Lato Semibold" panose="020F0502020204030203" pitchFamily="34" charset="0"/>
              </a:rPr>
              <a:t>GHGe</a:t>
            </a:r>
            <a:r>
              <a:rPr lang="en-US" sz="2000" dirty="0">
                <a:solidFill>
                  <a:srgbClr val="0D2345"/>
                </a:solidFill>
                <a:effectLst/>
                <a:latin typeface="Lato Semibold" panose="020F0502020204030203" pitchFamily="34" charset="0"/>
                <a:ea typeface="Lato Semibold" panose="020F0502020204030203" pitchFamily="34" charset="0"/>
                <a:cs typeface="Lato Semibold" panose="020F0502020204030203" pitchFamily="34" charset="0"/>
              </a:rPr>
              <a:t>, 2) benefit LIDAC communities and 3) can be scaled to other communities that you would like to suggest to the state?</a:t>
            </a:r>
            <a:endParaRPr lang="en-US" altLang="en-US" sz="2000" dirty="0">
              <a:solidFill>
                <a:srgbClr val="0D2345"/>
              </a:solidFill>
              <a:latin typeface="Lato Semibold" panose="020F0502020204030203" pitchFamily="34" charset="0"/>
              <a:ea typeface="Lato Semibold" panose="020F0502020204030203" pitchFamily="34" charset="0"/>
              <a:cs typeface="Lato Semibold" panose="020F0502020204030203" pitchFamily="34" charset="0"/>
            </a:endParaRPr>
          </a:p>
          <a:p>
            <a:pPr marL="0" indent="0">
              <a:buNone/>
            </a:pPr>
            <a:endParaRPr lang="en-US" altLang="en-US" sz="2100" dirty="0">
              <a:solidFill>
                <a:schemeClr val="tx2"/>
              </a:solidFill>
              <a:latin typeface="Lato Semibold"/>
              <a:ea typeface="Lato Semibold"/>
              <a:cs typeface="Lato Semibold"/>
            </a:endParaRPr>
          </a:p>
          <a:p>
            <a:pPr marL="457200" indent="-457200">
              <a:buFont typeface="+mj-lt"/>
              <a:buAutoNum type="arabicPeriod"/>
            </a:pPr>
            <a:endParaRPr lang="en-US" altLang="en-US" sz="2100" dirty="0">
              <a:solidFill>
                <a:schemeClr val="tx2"/>
              </a:solidFill>
              <a:latin typeface="Lato Semibold"/>
              <a:ea typeface="Lato Semibold"/>
              <a:cs typeface="Lato Semibold"/>
            </a:endParaRPr>
          </a:p>
          <a:p>
            <a:pPr marL="457200" indent="-457200">
              <a:buFont typeface="+mj-lt"/>
              <a:buAutoNum type="arabicPeriod"/>
            </a:pPr>
            <a:endParaRPr lang="en-US" altLang="en-US" sz="2100" dirty="0">
              <a:solidFill>
                <a:schemeClr val="tx2"/>
              </a:solidFill>
              <a:latin typeface="Lato Semibold"/>
              <a:ea typeface="Lato Semibold"/>
              <a:cs typeface="Lato Semibold"/>
            </a:endParaRPr>
          </a:p>
        </p:txBody>
      </p:sp>
      <p:sp>
        <p:nvSpPr>
          <p:cNvPr id="13316" name="Slide Number Placeholder 3">
            <a:extLst>
              <a:ext uri="{FF2B5EF4-FFF2-40B4-BE49-F238E27FC236}">
                <a16:creationId xmlns:a16="http://schemas.microsoft.com/office/drawing/2014/main" id="{20B6AB15-D3F2-5AD4-26A8-C15636C2F656}"/>
              </a:ext>
            </a:extLst>
          </p:cNvPr>
          <p:cNvSpPr>
            <a:spLocks noGrp="1" noChangeArrowheads="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19AF9A5C-BF81-4047-824A-E962DC4D01DE}" type="slidenum">
              <a:rPr lang="en-US" altLang="en-US" smtClean="0">
                <a:latin typeface="Lato Semibold" panose="020F0702020204030203" pitchFamily="34" charset="0"/>
              </a:rPr>
              <a:pPr fontAlgn="base">
                <a:spcBef>
                  <a:spcPct val="0"/>
                </a:spcBef>
                <a:spcAft>
                  <a:spcPct val="0"/>
                </a:spcAft>
              </a:pPr>
              <a:t>9</a:t>
            </a:fld>
            <a:endParaRPr lang="en-US" altLang="en-US">
              <a:latin typeface="Lato Semibold" panose="020F0702020204030203" pitchFamily="34" charset="0"/>
            </a:endParaRPr>
          </a:p>
        </p:txBody>
      </p:sp>
      <p:sp>
        <p:nvSpPr>
          <p:cNvPr id="13318" name="Text Placeholder 5">
            <a:extLst>
              <a:ext uri="{FF2B5EF4-FFF2-40B4-BE49-F238E27FC236}">
                <a16:creationId xmlns:a16="http://schemas.microsoft.com/office/drawing/2014/main" id="{554BBD0B-6888-25AD-68F2-B98B8A558561}"/>
              </a:ext>
            </a:extLst>
          </p:cNvPr>
          <p:cNvSpPr>
            <a:spLocks noGrp="1" noChangeArrowheads="1"/>
          </p:cNvSpPr>
          <p:nvPr>
            <p:ph type="body" sz="quarter" idx="3"/>
          </p:nvPr>
        </p:nvSpPr>
        <p:spPr>
          <a:xfrm>
            <a:off x="1014412" y="1211030"/>
            <a:ext cx="8129587" cy="1064776"/>
          </a:xfrm>
        </p:spPr>
        <p:txBody>
          <a:bodyPr/>
          <a:lstStyle/>
          <a:p>
            <a:r>
              <a:rPr lang="en-US" altLang="en-US" dirty="0">
                <a:solidFill>
                  <a:srgbClr val="F4F1E2"/>
                </a:solidFill>
                <a:latin typeface="Lato Semibold"/>
                <a:ea typeface="Lato Semibold"/>
                <a:cs typeface="Lato Semibold"/>
              </a:rPr>
              <a:t>A few questions for you:</a:t>
            </a:r>
            <a:endParaRPr lang="en-US" altLang="en-US" i="1" dirty="0">
              <a:solidFill>
                <a:srgbClr val="F4F1E2"/>
              </a:solidFill>
              <a:latin typeface="Lato Semibold"/>
              <a:ea typeface="Lato Semibold"/>
              <a:cs typeface="Lato Semibold"/>
            </a:endParaRPr>
          </a:p>
        </p:txBody>
      </p:sp>
      <p:sp>
        <p:nvSpPr>
          <p:cNvPr id="13319" name="Title 6">
            <a:extLst>
              <a:ext uri="{FF2B5EF4-FFF2-40B4-BE49-F238E27FC236}">
                <a16:creationId xmlns:a16="http://schemas.microsoft.com/office/drawing/2014/main" id="{8712B751-D25F-F105-1C68-0C39F3D20044}"/>
              </a:ext>
            </a:extLst>
          </p:cNvPr>
          <p:cNvSpPr>
            <a:spLocks noGrp="1" noChangeArrowheads="1"/>
          </p:cNvSpPr>
          <p:nvPr>
            <p:ph type="title"/>
          </p:nvPr>
        </p:nvSpPr>
        <p:spPr>
          <a:xfrm>
            <a:off x="1295400" y="82651"/>
            <a:ext cx="7848600" cy="1064776"/>
          </a:xfrm>
        </p:spPr>
        <p:txBody>
          <a:bodyPr>
            <a:normAutofit/>
          </a:bodyPr>
          <a:lstStyle/>
          <a:p>
            <a:r>
              <a:rPr lang="en-US" altLang="en-US" sz="3600" dirty="0">
                <a:latin typeface="Oswald Medium"/>
              </a:rPr>
              <a:t>Collaboration</a:t>
            </a:r>
            <a:endParaRPr lang="en-US" altLang="en-US" sz="3600" dirty="0"/>
          </a:p>
        </p:txBody>
      </p:sp>
      <p:pic>
        <p:nvPicPr>
          <p:cNvPr id="9" name="Graphic 8" descr="Right And Left Brain with solid fill">
            <a:extLst>
              <a:ext uri="{FF2B5EF4-FFF2-40B4-BE49-F238E27FC236}">
                <a16:creationId xmlns:a16="http://schemas.microsoft.com/office/drawing/2014/main" id="{84743C8E-32EC-54A0-E020-395DDBBC28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00" y="1288926"/>
            <a:ext cx="914400" cy="914400"/>
          </a:xfrm>
          <a:prstGeom prst="rect">
            <a:avLst/>
          </a:prstGeom>
        </p:spPr>
      </p:pic>
    </p:spTree>
    <p:extLst>
      <p:ext uri="{BB962C8B-B14F-4D97-AF65-F5344CB8AC3E}">
        <p14:creationId xmlns:p14="http://schemas.microsoft.com/office/powerpoint/2010/main" val="27127603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NMED Design Colors">
      <a:dk1>
        <a:sysClr val="windowText" lastClr="000000"/>
      </a:dk1>
      <a:lt1>
        <a:sysClr val="window" lastClr="FFFFFF"/>
      </a:lt1>
      <a:dk2>
        <a:srgbClr val="0D2345"/>
      </a:dk2>
      <a:lt2>
        <a:srgbClr val="F4F1E2"/>
      </a:lt2>
      <a:accent1>
        <a:srgbClr val="026773"/>
      </a:accent1>
      <a:accent2>
        <a:srgbClr val="718C55"/>
      </a:accent2>
      <a:accent3>
        <a:srgbClr val="FFA168"/>
      </a:accent3>
      <a:accent4>
        <a:srgbClr val="F4F1E2"/>
      </a:accent4>
      <a:accent5>
        <a:srgbClr val="0D2345"/>
      </a:accent5>
      <a:accent6>
        <a:srgbClr val="F1E1C0"/>
      </a:accent6>
      <a:hlink>
        <a:srgbClr val="FFA168"/>
      </a:hlink>
      <a:folHlink>
        <a:srgbClr val="FFA168"/>
      </a:folHlink>
    </a:clrScheme>
    <a:fontScheme name="NMED Brand Fonts">
      <a:majorFont>
        <a:latin typeface="Oswald Medium"/>
        <a:ea typeface=""/>
        <a:cs typeface=""/>
      </a:majorFont>
      <a:minorFont>
        <a:latin typeface="Lato"/>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2023-07-19 - NMED Presentation Template (Draft)" id="{2FAA7889-A14C-4C87-9B85-BD629760180A}" vid="{7D590EC1-CAEB-4676-9B3E-B7A867842B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f1a1df0-2c58-47f2-9b04-4bfa66edbe0c">
      <UserInfo>
        <DisplayName/>
        <AccountId xsi:nil="true"/>
        <AccountType/>
      </UserInfo>
    </SharedWithUsers>
    <TaxCatchAll xmlns="6f1a1df0-2c58-47f2-9b04-4bfa66edbe0c" xsi:nil="true"/>
    <lcf76f155ced4ddcb4097134ff3c332f xmlns="38ffb409-c56b-4929-803e-06d1f998bf5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FE631E2E49A84F85554C8D4612D56A" ma:contentTypeVersion="11" ma:contentTypeDescription="Create a new document." ma:contentTypeScope="" ma:versionID="9e4fcd01e1dfa10e0611408a7376f4cb">
  <xsd:schema xmlns:xsd="http://www.w3.org/2001/XMLSchema" xmlns:xs="http://www.w3.org/2001/XMLSchema" xmlns:p="http://schemas.microsoft.com/office/2006/metadata/properties" xmlns:ns2="38ffb409-c56b-4929-803e-06d1f998bf56" xmlns:ns3="6f1a1df0-2c58-47f2-9b04-4bfa66edbe0c" targetNamespace="http://schemas.microsoft.com/office/2006/metadata/properties" ma:root="true" ma:fieldsID="4fd8f787ea449f01c35a6615340de905" ns2:_="" ns3:_="">
    <xsd:import namespace="38ffb409-c56b-4929-803e-06d1f998bf56"/>
    <xsd:import namespace="6f1a1df0-2c58-47f2-9b04-4bfa66edbe0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fb409-c56b-4929-803e-06d1f998bf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1a1df0-2c58-47f2-9b04-4bfa66edbe0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feeeb92-3402-4299-90e2-b8870052243c}" ma:internalName="TaxCatchAll" ma:showField="CatchAllData" ma:web="6f1a1df0-2c58-47f2-9b04-4bfa66edbe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513D42-04BA-4C4B-B9C6-8A355D28D8CB}">
  <ds:schemaRefs>
    <ds:schemaRef ds:uri="38ffb409-c56b-4929-803e-06d1f998bf56"/>
    <ds:schemaRef ds:uri="6f1a1df0-2c58-47f2-9b04-4bfa66edbe0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86A7712-0E0D-4318-8C02-0A578144DC53}">
  <ds:schemaRefs>
    <ds:schemaRef ds:uri="38ffb409-c56b-4929-803e-06d1f998bf56"/>
    <ds:schemaRef ds:uri="6f1a1df0-2c58-47f2-9b04-4bfa66edbe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1EA0F9-3252-4C51-98A1-24EDBFF16948}">
  <ds:schemaRefs>
    <ds:schemaRef ds:uri="http://schemas.microsoft.com/sharepoint/v3/contenttype/forms"/>
  </ds:schemaRefs>
</ds:datastoreItem>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emplate>2023-07-19 - NMED Presentation Template (Draft)</Template>
  <TotalTime>59</TotalTime>
  <Words>1400</Words>
  <Application>Microsoft Office PowerPoint</Application>
  <PresentationFormat>On-screen Show (4:3)</PresentationFormat>
  <Paragraphs>146</Paragraphs>
  <Slides>10</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Calibri</vt:lpstr>
      <vt:lpstr>Lato</vt:lpstr>
      <vt:lpstr>Lato Medium</vt:lpstr>
      <vt:lpstr>Lato Semibold</vt:lpstr>
      <vt:lpstr>Oswald Medium</vt:lpstr>
      <vt:lpstr>TimesNewRomanPSMT</vt:lpstr>
      <vt:lpstr>Tw Cen MT</vt:lpstr>
      <vt:lpstr>Wingdings</vt:lpstr>
      <vt:lpstr>Wingdings 2</vt:lpstr>
      <vt:lpstr>Median</vt:lpstr>
      <vt:lpstr>New Mexico Environment Department</vt:lpstr>
      <vt:lpstr>CPRG Overview</vt:lpstr>
      <vt:lpstr>Two Phases of CPRG</vt:lpstr>
      <vt:lpstr>Climate Pollution Status</vt:lpstr>
      <vt:lpstr>Input on Draft Priority Climate Action List</vt:lpstr>
      <vt:lpstr>Input on Draft Priority Climate Action List</vt:lpstr>
      <vt:lpstr>Input on Draft Priority Climate Action List</vt:lpstr>
      <vt:lpstr>MPO Funding Opportunities</vt:lpstr>
      <vt:lpstr>Collaboration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Environment Department</dc:title>
  <dc:creator>Maez, Matthew, ENV</dc:creator>
  <cp:lastModifiedBy>Rosebrough, Amy, ENV</cp:lastModifiedBy>
  <cp:revision>2</cp:revision>
  <cp:lastPrinted>2016-07-14T23:53:29Z</cp:lastPrinted>
  <dcterms:created xsi:type="dcterms:W3CDTF">2023-07-19T17:09:46Z</dcterms:created>
  <dcterms:modified xsi:type="dcterms:W3CDTF">2024-01-09T20:29:43Z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0x010100D0FE631E2E49A84F85554C8D4612D56A</vt:lpwstr>
  </property>
  <property fmtid="{D5CDD505-2E9C-101B-9397-08002B2CF9AE}" pid="3" name="MediaServiceImageTags">
    <vt:lpwstr/>
  </property>
</Properties>
</file>